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492" r:id="rId3"/>
    <p:sldId id="647" r:id="rId4"/>
    <p:sldId id="567" r:id="rId5"/>
    <p:sldId id="653" r:id="rId6"/>
    <p:sldId id="649" r:id="rId7"/>
    <p:sldId id="565" r:id="rId8"/>
    <p:sldId id="651" r:id="rId9"/>
    <p:sldId id="650" r:id="rId10"/>
    <p:sldId id="652" r:id="rId11"/>
  </p:sldIdLst>
  <p:sldSz cx="10080625" cy="7559675"/>
  <p:notesSz cx="7102475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31800" indent="-2159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647700" indent="-2159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863600" indent="-2159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079500" indent="-2159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57">
          <p15:clr>
            <a:srgbClr val="A4A3A4"/>
          </p15:clr>
        </p15:guide>
        <p15:guide id="2" pos="20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A50021"/>
    <a:srgbClr val="DFC867"/>
    <a:srgbClr val="660066"/>
    <a:srgbClr val="9933FF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7011" autoAdjust="0"/>
    <p:restoredTop sz="83871" autoAdjust="0"/>
  </p:normalViewPr>
  <p:slideViewPr>
    <p:cSldViewPr>
      <p:cViewPr varScale="1">
        <p:scale>
          <a:sx n="55" d="100"/>
          <a:sy n="55" d="100"/>
        </p:scale>
        <p:origin x="-132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4870-092D-4EBE-9AE9-5961C407C4B8}" type="datetimeFigureOut">
              <a:rPr lang="fr-FR" smtClean="0"/>
              <a:pPr/>
              <a:t>12/12/2016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A2D2-888A-4B36-A7F0-5FAFD4CA16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7688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35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36" name="AutoShape 3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fr-FR" smtClean="0"/>
          </a:p>
        </p:txBody>
      </p:sp>
      <p:sp>
        <p:nvSpPr>
          <p:cNvPr id="308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931650" y="-3395663"/>
            <a:ext cx="23864888" cy="178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68962" cy="460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xmlns="" val="14918868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xmlns="" val="126377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 err="1" smtClean="0"/>
              <a:t>aa</a:t>
            </a:r>
            <a:r>
              <a:rPr lang="fr-FR" sz="1600" dirty="0" err="1" smtClean="0"/>
              <a:t>Sous</a:t>
            </a:r>
            <a:r>
              <a:rPr lang="fr-FR" sz="1600" dirty="0" smtClean="0"/>
              <a:t> </a:t>
            </a:r>
            <a:r>
              <a:rPr lang="fr-FR" sz="1600" dirty="0" err="1" smtClean="0"/>
              <a:t>redhat</a:t>
            </a:r>
            <a:r>
              <a:rPr lang="fr-FR" sz="1600" dirty="0" smtClean="0"/>
              <a:t> : </a:t>
            </a:r>
            <a:r>
              <a:rPr lang="fr-FR" sz="1600" b="1" dirty="0" smtClean="0"/>
              <a:t>/</a:t>
            </a:r>
            <a:r>
              <a:rPr lang="fr-FR" sz="1600" b="1" dirty="0" err="1" smtClean="0"/>
              <a:t>etc</a:t>
            </a:r>
            <a:r>
              <a:rPr lang="fr-FR" sz="1600" b="1" dirty="0" smtClean="0"/>
              <a:t>/</a:t>
            </a:r>
            <a:r>
              <a:rPr lang="fr-FR" sz="1600" b="1" dirty="0" err="1" smtClean="0"/>
              <a:t>sysconfig</a:t>
            </a:r>
            <a:r>
              <a:rPr lang="fr-FR" sz="1600" b="1" dirty="0" smtClean="0"/>
              <a:t>/network-scripts/</a:t>
            </a:r>
            <a:r>
              <a:rPr lang="fr-FR" sz="1600" b="1" dirty="0" err="1" smtClean="0"/>
              <a:t>ifcfg</a:t>
            </a:r>
            <a:r>
              <a:rPr lang="fr-FR" sz="1600" b="1" dirty="0" smtClean="0"/>
              <a:t>-eth0</a:t>
            </a:r>
          </a:p>
          <a:p>
            <a:endParaRPr lang="fr-FR" sz="1050" b="1" dirty="0" smtClean="0"/>
          </a:p>
          <a:p>
            <a:r>
              <a:rPr lang="fr-FR" sz="1200" dirty="0" smtClean="0"/>
              <a:t>DEVICE=eth0 </a:t>
            </a:r>
          </a:p>
          <a:p>
            <a:r>
              <a:rPr lang="fr-FR" sz="1200" dirty="0" smtClean="0"/>
              <a:t>BOOTPROTO=none  #ou </a:t>
            </a:r>
            <a:r>
              <a:rPr lang="fr-FR" sz="1200" dirty="0" err="1" smtClean="0"/>
              <a:t>dhcp</a:t>
            </a:r>
            <a:endParaRPr lang="fr-FR" sz="1200" dirty="0" smtClean="0"/>
          </a:p>
          <a:p>
            <a:r>
              <a:rPr lang="fr-FR" sz="1200" dirty="0" smtClean="0"/>
              <a:t>ONBOOT=</a:t>
            </a:r>
            <a:r>
              <a:rPr lang="fr-FR" sz="1200" dirty="0" err="1" smtClean="0"/>
              <a:t>yes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IPADDR=10.0.1.27 </a:t>
            </a:r>
          </a:p>
          <a:p>
            <a:r>
              <a:rPr lang="fr-FR" sz="1200" dirty="0" smtClean="0"/>
              <a:t>NETMASK=255.255.255.0 </a:t>
            </a:r>
          </a:p>
          <a:p>
            <a:r>
              <a:rPr lang="fr-FR" sz="1200" dirty="0" smtClean="0"/>
              <a:t>NETWORK=10.0.1.0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83198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6089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7376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7376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737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68E13-FFA2-4EEB-B28E-6F4AF55A322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259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C7629-C2DC-47AB-9394-0975BD0D1C1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9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D89DF-B6D8-4978-B6DA-2E6A8C42C79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910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AC49A-A362-4199-A6E7-EA348DF3916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202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BCD-73EF-4286-A419-6FF2E5BA933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932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F7CE-D000-4609-9F87-E992B4E49D0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29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08025" y="2549525"/>
            <a:ext cx="4040188" cy="393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00613" y="2549525"/>
            <a:ext cx="4041775" cy="393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E3385-3141-42C9-8E0D-718B68885DE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154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EF86-E329-41FF-9F70-7AC683C4764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401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2495-81B5-4FD2-8413-DCB7CABC981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169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D3E-AA4F-4B7C-859E-6B5E22DE87C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373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759D-BB35-4F1F-94B2-A1F3E3CA13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89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01AC2-C640-4216-BCE2-F69B52A8FEC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324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F1767-69EF-401A-B267-3609E5F580A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18171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7EC1-74CD-4C19-9213-DAC2F3F3639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56858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70750" y="1163638"/>
            <a:ext cx="2185988" cy="5324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08025" y="1163638"/>
            <a:ext cx="6410325" cy="5324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CD5A-F238-44E8-951F-65A8E6CA5A7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98898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8025" y="1163638"/>
            <a:ext cx="8748713" cy="6731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08025" y="2549525"/>
            <a:ext cx="4040188" cy="3938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00613" y="2549525"/>
            <a:ext cx="4041775" cy="3938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D0A34-BA93-4DE4-A36A-FF001763503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1954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8025" y="1163638"/>
            <a:ext cx="8748713" cy="6731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08025" y="2549525"/>
            <a:ext cx="4040188" cy="3938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900613" y="2549525"/>
            <a:ext cx="4041775" cy="18923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900613" y="4594225"/>
            <a:ext cx="4041775" cy="18938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D7C-ED15-478E-820D-20F3C71F43B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615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2D67-8542-467D-9A6C-7739302CB98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67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67639-56BC-4811-A676-2DC5821DE86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052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4A23-719F-4B89-A424-67D0116359F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3972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DAA1-6EEE-4290-BDB5-7FB121CC4E4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27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5894-D8FB-4191-A7C9-EFA1A0B7453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81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E50F-69E7-4A1D-8FC0-6BEB00691D9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05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D4BD-B7EF-40F5-8FE2-E27E83C6AD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855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/>
              <a:t>1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3817DC-7825-4F5A-918A-7E01309A48D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536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9939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4511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9083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431800" indent="-323850" algn="l" defTabSz="449263" rtl="0" eaLnBrk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49263" rtl="0" eaLnBrk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45000"/>
        <a:buFont typeface="Wingdings" pitchFamily="2" charset="2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87338" algn="l" defTabSz="449263" rtl="0" eaLnBrk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75000"/>
        <a:buFont typeface="Symbol" pitchFamily="18" charset="2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49263" rtl="0" eaLnBrk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45000"/>
        <a:buFont typeface="Wingdings" pitchFamily="2" charset="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49263" rtl="0" eaLnBrk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4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8025" y="1163638"/>
            <a:ext cx="87487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025" y="2549525"/>
            <a:ext cx="8234363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3125" y="6884988"/>
            <a:ext cx="233838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EB4348-E8E8-44A5-9A3B-06B19131EF2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pic>
        <p:nvPicPr>
          <p:cNvPr id="2054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252413"/>
            <a:ext cx="1838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536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9939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4511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9083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431800" indent="-323850" algn="l" defTabSz="449263" rtl="0" eaLnBrk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49263" rtl="0" eaLnBrk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45000"/>
        <a:buFont typeface="Wingdings" pitchFamily="2" charset="2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87338" algn="l" defTabSz="449263" rtl="0" eaLnBrk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75000"/>
        <a:buFont typeface="Symbol" pitchFamily="18" charset="2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49263" rtl="0" eaLnBrk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45000"/>
        <a:buFont typeface="Wingdings" pitchFamily="2" charset="2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49263" rtl="0" eaLnBrk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75000"/>
        <a:buFont typeface="Symbol" pitchFamily="18" charset="2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10080625" cy="143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00" y="323850"/>
            <a:ext cx="1885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2063750" y="1550988"/>
            <a:ext cx="5953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7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97000"/>
              </a:lnSpc>
              <a:spcAft>
                <a:spcPts val="11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97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97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97000"/>
              </a:lnSpc>
              <a:spcAft>
                <a:spcPts val="2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fr-FR" sz="2000" b="1">
                <a:solidFill>
                  <a:srgbClr val="C00000"/>
                </a:solidFill>
              </a:rPr>
              <a:t>Administration système et sécurité sous LINUX</a:t>
            </a:r>
          </a:p>
        </p:txBody>
      </p:sp>
      <p:cxnSp>
        <p:nvCxnSpPr>
          <p:cNvPr id="4102" name="AutoShape 9"/>
          <p:cNvCxnSpPr>
            <a:cxnSpLocks noChangeShapeType="1"/>
          </p:cNvCxnSpPr>
          <p:nvPr/>
        </p:nvCxnSpPr>
        <p:spPr bwMode="auto">
          <a:xfrm>
            <a:off x="0" y="2570163"/>
            <a:ext cx="2057400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03" name="AutoShape 11"/>
          <p:cNvSpPr>
            <a:spLocks noChangeArrowheads="1"/>
          </p:cNvSpPr>
          <p:nvPr/>
        </p:nvSpPr>
        <p:spPr bwMode="auto">
          <a:xfrm>
            <a:off x="7056438" y="5454650"/>
            <a:ext cx="2835275" cy="1204913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536700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993900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451100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908300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/>
            <a:endParaRPr lang="fr-FR" sz="1800">
              <a:cs typeface="Arial" panose="020B0604020202020204" pitchFamily="34" charset="0"/>
            </a:endParaRPr>
          </a:p>
        </p:txBody>
      </p:sp>
      <p:sp>
        <p:nvSpPr>
          <p:cNvPr id="4104" name="AutoShape 13"/>
          <p:cNvSpPr>
            <a:spLocks noChangeArrowheads="1"/>
          </p:cNvSpPr>
          <p:nvPr/>
        </p:nvSpPr>
        <p:spPr bwMode="auto">
          <a:xfrm>
            <a:off x="1905000" y="5791200"/>
            <a:ext cx="330200" cy="311150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4763" y="2633663"/>
            <a:ext cx="10075862" cy="1214437"/>
          </a:xfrm>
          <a:prstGeom prst="rect">
            <a:avLst/>
          </a:prstGeom>
          <a:solidFill>
            <a:srgbClr val="D8D8D8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/>
          </a:p>
        </p:txBody>
      </p:sp>
      <p:cxnSp>
        <p:nvCxnSpPr>
          <p:cNvPr id="4106" name="AutoShape 8"/>
          <p:cNvCxnSpPr>
            <a:cxnSpLocks noChangeShapeType="1"/>
          </p:cNvCxnSpPr>
          <p:nvPr/>
        </p:nvCxnSpPr>
        <p:spPr bwMode="auto">
          <a:xfrm rot="5400000">
            <a:off x="416719" y="4212431"/>
            <a:ext cx="3295650" cy="142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08" name="Rectangle 2"/>
          <p:cNvSpPr>
            <a:spLocks noChangeArrowheads="1"/>
          </p:cNvSpPr>
          <p:nvPr/>
        </p:nvSpPr>
        <p:spPr bwMode="auto">
          <a:xfrm>
            <a:off x="2260600" y="3008313"/>
            <a:ext cx="7316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0000"/>
                </a:solidFill>
                <a:cs typeface="Arial" charset="0"/>
              </a:rPr>
              <a:t>Initiation au réseau</a:t>
            </a:r>
            <a:endParaRPr lang="fr-FR" sz="2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9" name="TextBox 3"/>
          <p:cNvSpPr txBox="1">
            <a:spLocks noChangeArrowheads="1"/>
          </p:cNvSpPr>
          <p:nvPr/>
        </p:nvSpPr>
        <p:spPr bwMode="auto">
          <a:xfrm>
            <a:off x="7318375" y="5502275"/>
            <a:ext cx="2805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fr-FR" sz="2000" b="1"/>
              <a:t>Par : L’équipe administration et sécurité LINUX</a:t>
            </a:r>
            <a:endParaRPr lang="fr-FR" sz="1400" b="1"/>
          </a:p>
          <a:p>
            <a:pPr eaLnBrk="1" hangingPunct="1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44A5894-D8FB-4191-A7C9-EFA1A0B7453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>
          <a:xfrm>
            <a:off x="2808064" y="2051645"/>
            <a:ext cx="6984776" cy="1931988"/>
          </a:xfrm>
        </p:spPr>
        <p:txBody>
          <a:bodyPr/>
          <a:lstStyle/>
          <a:p>
            <a:pPr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fr-FR" sz="2400" dirty="0" smtClean="0"/>
              <a:t>Objectifs:</a:t>
            </a:r>
          </a:p>
          <a:p>
            <a:pPr marL="457200" lvl="2"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fr-FR" sz="1800" dirty="0" smtClean="0"/>
          </a:p>
          <a:p>
            <a:pPr marL="457200" lvl="2"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fr-FR" sz="1800" dirty="0" smtClean="0"/>
              <a:t>Comprendre et être capable de configurer les interface réseaux.</a:t>
            </a:r>
          </a:p>
          <a:p>
            <a:pPr marL="457200" lvl="2"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fr-FR" sz="1800" dirty="0" smtClean="0"/>
              <a:t>Connaître les outils basiques</a:t>
            </a:r>
          </a:p>
          <a:p>
            <a:pPr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fr-FR" sz="2400" dirty="0" smtClean="0"/>
          </a:p>
          <a:p>
            <a:pPr indent="-342900" algn="l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fr-FR" sz="2400" dirty="0" smtClean="0"/>
              <a:t>Utilitaires:</a:t>
            </a:r>
            <a:endParaRPr lang="fr-F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3768" y="1259557"/>
            <a:ext cx="8700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Commandes basiques réseau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6552" y="3707829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 smtClean="0"/>
              <a:t>ifconfig</a:t>
            </a:r>
            <a:r>
              <a:rPr lang="fr-FR" sz="1400" dirty="0" smtClean="0"/>
              <a:t>, 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 err="1" smtClean="0"/>
              <a:t>ping</a:t>
            </a:r>
            <a:r>
              <a:rPr lang="fr-FR" sz="1400" smtClean="0"/>
              <a:t>, 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792" y="4355901"/>
            <a:ext cx="34575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5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7784" y="1115541"/>
            <a:ext cx="8748712" cy="673100"/>
          </a:xfrm>
        </p:spPr>
        <p:txBody>
          <a:bodyPr/>
          <a:lstStyle/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ifconfig</a:t>
            </a:r>
            <a:endParaRPr lang="fr-FR" sz="2800" b="1" dirty="0" smtClean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43769" y="1835621"/>
            <a:ext cx="43204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err="1">
                <a:latin typeface="+mj-lt"/>
              </a:rPr>
              <a:t>ifconfig</a:t>
            </a:r>
            <a:r>
              <a:rPr lang="fr-FR" sz="2000" b="1" dirty="0">
                <a:latin typeface="+mj-lt"/>
              </a:rPr>
              <a:t> [interface] [adresse] [options]</a:t>
            </a: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+mj-lt"/>
                <a:cs typeface="Times New Roman" pitchFamily="18" charset="0"/>
              </a:rPr>
              <a:t>Liste </a:t>
            </a:r>
            <a:r>
              <a:rPr lang="fr-FR" sz="2000" dirty="0">
                <a:latin typeface="+mj-lt"/>
                <a:cs typeface="Times New Roman" pitchFamily="18" charset="0"/>
              </a:rPr>
              <a:t>des interfaces réseau </a:t>
            </a:r>
            <a:endParaRPr lang="fr-FR" sz="2000" dirty="0" smtClean="0">
              <a:latin typeface="+mj-lt"/>
              <a:cs typeface="Times New Roman" pitchFamily="18" charset="0"/>
            </a:endParaRP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+mj-lt"/>
                <a:cs typeface="Times New Roman" pitchFamily="18" charset="0"/>
              </a:rPr>
              <a:t>Gère </a:t>
            </a:r>
            <a:r>
              <a:rPr lang="fr-FR" sz="2000" dirty="0">
                <a:latin typeface="+mj-lt"/>
                <a:cs typeface="Times New Roman" pitchFamily="18" charset="0"/>
              </a:rPr>
              <a:t>les connexions réseau de votre </a:t>
            </a:r>
            <a:r>
              <a:rPr lang="fr-FR" sz="2000" dirty="0" smtClean="0">
                <a:latin typeface="+mj-lt"/>
                <a:cs typeface="Times New Roman" pitchFamily="18" charset="0"/>
              </a:rPr>
              <a:t>machine</a:t>
            </a: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latin typeface="+mj-lt"/>
              </a:rPr>
              <a:t>Options</a:t>
            </a:r>
            <a:r>
              <a:rPr lang="fr-FR" sz="2000" b="1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+mj-lt"/>
              </a:rPr>
              <a:t>• </a:t>
            </a:r>
            <a:r>
              <a:rPr lang="fr-FR" sz="2000" dirty="0" smtClean="0">
                <a:latin typeface="+mj-lt"/>
              </a:rPr>
              <a:t>	</a:t>
            </a:r>
            <a:r>
              <a:rPr lang="fr-FR" sz="2000" dirty="0" err="1" smtClean="0">
                <a:latin typeface="+mj-lt"/>
              </a:rPr>
              <a:t>up|down</a:t>
            </a:r>
            <a:r>
              <a:rPr lang="fr-FR" sz="2000" dirty="0" smtClean="0">
                <a:latin typeface="+mj-lt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+mj-lt"/>
              </a:rPr>
              <a:t>•	</a:t>
            </a:r>
            <a:r>
              <a:rPr lang="fr-FR" sz="2000" dirty="0" err="1" smtClean="0">
                <a:latin typeface="+mj-lt"/>
              </a:rPr>
              <a:t>broadcast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>
                <a:latin typeface="+mj-lt"/>
              </a:rPr>
              <a:t>[adresse]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+mj-lt"/>
              </a:rPr>
              <a:t>•	</a:t>
            </a:r>
            <a:r>
              <a:rPr lang="fr-FR" sz="2000" dirty="0" err="1" smtClean="0">
                <a:latin typeface="+mj-lt"/>
              </a:rPr>
              <a:t>netmask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>
                <a:latin typeface="+mj-lt"/>
              </a:rPr>
              <a:t>[adresse</a:t>
            </a:r>
            <a:r>
              <a:rPr lang="fr-FR" sz="2000" dirty="0" smtClean="0">
                <a:latin typeface="+mj-lt"/>
              </a:rPr>
              <a:t>]</a:t>
            </a:r>
            <a:endParaRPr lang="fr-FR" sz="2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0232" y="1849369"/>
            <a:ext cx="576039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latin typeface="+mj-lt"/>
              </a:rPr>
              <a:t>Exemples:</a:t>
            </a:r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latin typeface="+mj-lt"/>
              </a:rPr>
              <a:t>Affecter une adresse </a:t>
            </a:r>
            <a:r>
              <a:rPr lang="fr-FR" sz="2000" dirty="0" err="1" smtClean="0">
                <a:latin typeface="+mj-lt"/>
              </a:rPr>
              <a:t>ip</a:t>
            </a:r>
            <a:r>
              <a:rPr lang="fr-FR" sz="2000" dirty="0" smtClean="0">
                <a:latin typeface="+mj-lt"/>
              </a:rPr>
              <a:t> statique: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+mj-lt"/>
              </a:rPr>
              <a:t>	</a:t>
            </a:r>
            <a:r>
              <a:rPr lang="fr-FR" sz="1800" dirty="0" smtClean="0">
                <a:latin typeface="+mj-lt"/>
              </a:rPr>
              <a:t>i</a:t>
            </a:r>
            <a:r>
              <a:rPr lang="en-US" sz="1800" dirty="0" err="1" smtClean="0">
                <a:latin typeface="+mj-lt"/>
              </a:rPr>
              <a:t>fconfig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eth0 192.168.2.9 </a:t>
            </a:r>
            <a:r>
              <a:rPr lang="en-US" sz="1800" dirty="0" err="1">
                <a:latin typeface="+mj-lt"/>
              </a:rPr>
              <a:t>netmask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255.255.255.0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b="1" dirty="0" err="1" smtClean="0">
                <a:latin typeface="+mj-lt"/>
              </a:rPr>
              <a:t>ou</a:t>
            </a:r>
            <a:r>
              <a:rPr lang="en-US" sz="1800" dirty="0" smtClean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i</a:t>
            </a:r>
            <a:r>
              <a:rPr lang="en-US" sz="1800" dirty="0" err="1">
                <a:latin typeface="+mj-lt"/>
              </a:rPr>
              <a:t>fconfig</a:t>
            </a:r>
            <a:r>
              <a:rPr lang="en-US" sz="1800" dirty="0">
                <a:latin typeface="+mj-lt"/>
              </a:rPr>
              <a:t> eth0 </a:t>
            </a:r>
            <a:r>
              <a:rPr lang="en-US" sz="1800" dirty="0" smtClean="0">
                <a:latin typeface="+mj-lt"/>
              </a:rPr>
              <a:t>192.168.2.9/24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+mj-lt"/>
              </a:rPr>
              <a:t>	</a:t>
            </a:r>
            <a:r>
              <a:rPr lang="fr-FR" sz="1800" dirty="0" err="1" smtClean="0">
                <a:latin typeface="+mj-lt"/>
              </a:rPr>
              <a:t>ifconfig</a:t>
            </a:r>
            <a:r>
              <a:rPr lang="fr-FR" sz="1800" dirty="0" smtClean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eth0:0 </a:t>
            </a:r>
            <a:r>
              <a:rPr lang="fr-FR" sz="1800" dirty="0" smtClean="0">
                <a:latin typeface="+mj-lt"/>
              </a:rPr>
              <a:t>10.0.8.10</a:t>
            </a:r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latin typeface="+mj-lt"/>
              </a:rPr>
              <a:t>Activer carte réseau:</a:t>
            </a:r>
          </a:p>
          <a:p>
            <a:r>
              <a:rPr lang="fr-FR" sz="2000" dirty="0" smtClean="0"/>
              <a:t>	</a:t>
            </a:r>
            <a:r>
              <a:rPr lang="fr-FR" sz="2000" dirty="0" err="1" smtClean="0"/>
              <a:t>ifconfig</a:t>
            </a:r>
            <a:r>
              <a:rPr lang="fr-FR" sz="2000" dirty="0" smtClean="0"/>
              <a:t> </a:t>
            </a:r>
            <a:r>
              <a:rPr lang="fr-FR" sz="2000" dirty="0"/>
              <a:t>eth0 </a:t>
            </a:r>
            <a:r>
              <a:rPr lang="fr-FR" sz="2000" dirty="0" smtClean="0"/>
              <a:t>up </a:t>
            </a:r>
            <a:r>
              <a:rPr lang="fr-FR" sz="2000" b="1" dirty="0" smtClean="0"/>
              <a:t>ou</a:t>
            </a:r>
            <a:r>
              <a:rPr lang="fr-FR" sz="2000" dirty="0" smtClean="0"/>
              <a:t> </a:t>
            </a:r>
            <a:r>
              <a:rPr lang="fr-FR" sz="2000" dirty="0" err="1" smtClean="0"/>
              <a:t>ifup</a:t>
            </a:r>
            <a:r>
              <a:rPr lang="fr-FR" sz="2000" dirty="0" smtClean="0"/>
              <a:t> </a:t>
            </a:r>
            <a:r>
              <a:rPr lang="fr-FR" sz="2000" dirty="0"/>
              <a:t>eth0</a:t>
            </a:r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/>
              <a:t>Désactiver </a:t>
            </a:r>
            <a:r>
              <a:rPr lang="fr-FR" sz="2000" dirty="0"/>
              <a:t>carte réseau</a:t>
            </a:r>
            <a:r>
              <a:rPr lang="fr-F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</a:t>
            </a:r>
            <a:r>
              <a:rPr lang="fr-FR" sz="2000" dirty="0" err="1" smtClean="0"/>
              <a:t>ifconfig</a:t>
            </a:r>
            <a:r>
              <a:rPr lang="fr-FR" sz="2000" dirty="0" smtClean="0"/>
              <a:t> </a:t>
            </a:r>
            <a:r>
              <a:rPr lang="fr-FR" sz="2000" dirty="0"/>
              <a:t>eth0 </a:t>
            </a:r>
            <a:r>
              <a:rPr lang="fr-FR" sz="2000" dirty="0" smtClean="0"/>
              <a:t>down </a:t>
            </a:r>
            <a:r>
              <a:rPr lang="fr-FR" sz="2000" b="1" dirty="0"/>
              <a:t>ou</a:t>
            </a:r>
            <a:r>
              <a:rPr lang="fr-FR" sz="2000" dirty="0"/>
              <a:t> </a:t>
            </a:r>
            <a:r>
              <a:rPr lang="fr-FR" sz="2000" dirty="0" err="1" smtClean="0"/>
              <a:t>ifdown</a:t>
            </a:r>
            <a:r>
              <a:rPr lang="fr-FR" sz="2000" dirty="0" smtClean="0"/>
              <a:t> </a:t>
            </a:r>
            <a:r>
              <a:rPr lang="fr-FR" sz="2000" dirty="0"/>
              <a:t>eth0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2339677"/>
            <a:ext cx="105129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Sous </a:t>
            </a:r>
            <a:r>
              <a:rPr lang="fr-FR" sz="3200" dirty="0" err="1" smtClean="0"/>
              <a:t>redhat</a:t>
            </a:r>
            <a:r>
              <a:rPr lang="fr-FR" sz="3200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/</a:t>
            </a:r>
            <a:r>
              <a:rPr lang="fr-FR" b="1" dirty="0" err="1" smtClean="0"/>
              <a:t>etc</a:t>
            </a:r>
            <a:r>
              <a:rPr lang="fr-FR" b="1" dirty="0" smtClean="0"/>
              <a:t>/</a:t>
            </a:r>
            <a:r>
              <a:rPr lang="fr-FR" b="1" dirty="0" err="1" smtClean="0"/>
              <a:t>sysconfig</a:t>
            </a:r>
            <a:r>
              <a:rPr lang="fr-FR" b="1" dirty="0" smtClean="0"/>
              <a:t>/network-scripts/</a:t>
            </a:r>
            <a:r>
              <a:rPr lang="fr-FR" b="1" dirty="0" err="1" smtClean="0"/>
              <a:t>ifcfg</a:t>
            </a:r>
            <a:r>
              <a:rPr lang="fr-FR" b="1" dirty="0" smtClean="0"/>
              <a:t>-eth0</a:t>
            </a:r>
            <a:endParaRPr lang="fr-FR" sz="3200" b="1" dirty="0" smtClean="0"/>
          </a:p>
          <a:p>
            <a:endParaRPr lang="fr-FR" sz="1800" b="1" dirty="0" smtClean="0"/>
          </a:p>
          <a:p>
            <a:r>
              <a:rPr lang="fr-FR" dirty="0" smtClean="0"/>
              <a:t>DEVICE=eth0 </a:t>
            </a:r>
          </a:p>
          <a:p>
            <a:r>
              <a:rPr lang="fr-FR" dirty="0" smtClean="0"/>
              <a:t>BOOTPROTO=none  #ou </a:t>
            </a:r>
            <a:r>
              <a:rPr lang="fr-FR" dirty="0" err="1" smtClean="0"/>
              <a:t>dhcp</a:t>
            </a:r>
            <a:endParaRPr lang="fr-FR" dirty="0" smtClean="0"/>
          </a:p>
          <a:p>
            <a:r>
              <a:rPr lang="fr-FR" dirty="0" smtClean="0"/>
              <a:t>ONBOOT=</a:t>
            </a:r>
            <a:r>
              <a:rPr lang="fr-FR" dirty="0" err="1" smtClean="0"/>
              <a:t>yes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IPADDR=10.0.1.27 </a:t>
            </a:r>
          </a:p>
          <a:p>
            <a:r>
              <a:rPr lang="fr-FR" dirty="0" smtClean="0"/>
              <a:t>NETMASK=255.255.255.0 </a:t>
            </a:r>
          </a:p>
          <a:p>
            <a:r>
              <a:rPr lang="fr-FR" dirty="0" smtClean="0"/>
              <a:t>NETWORK=10.0.1.0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2" y="2051645"/>
            <a:ext cx="9505055" cy="4436468"/>
          </a:xfrm>
        </p:spPr>
        <p:txBody>
          <a:bodyPr/>
          <a:lstStyle/>
          <a:p>
            <a:pPr marL="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b="1" kern="1200" dirty="0" smtClean="0">
                <a:solidFill>
                  <a:schemeClr val="tx1"/>
                </a:solidFill>
                <a:latin typeface="Times New Roman" pitchFamily="18" charset="0"/>
                <a:ea typeface="Arial Unicode MS" panose="020B0604020202020204" pitchFamily="34" charset="-128"/>
                <a:cs typeface="Times New Roman" pitchFamily="18" charset="0"/>
              </a:rPr>
              <a:t>eth0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connexion par câble réseau (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câble RJ45)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Certains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ordinateurs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(notamment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serveurs) ont plusieurs sorties réseau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filaires: eth1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 eth2,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: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c'est la boucle locale.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Tout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monde devrait avoir cette interface.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Une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connexion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à la machine en elle-même =&gt;boucle locale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Tout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ce qui est envoyé via cette interface revient automatiquement.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wlan0</a:t>
            </a: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Connexion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sans-fil type Wi-Fi.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Dans le cas de plusieurs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cartes réseau sans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fil: wlan1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 wlan2, etc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87784" y="1115541"/>
            <a:ext cx="8748712" cy="673100"/>
          </a:xfrm>
        </p:spPr>
        <p:txBody>
          <a:bodyPr/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</a:t>
            </a:r>
            <a:r>
              <a:rPr lang="fr-FR" sz="2800" b="1" dirty="0" smtClean="0">
                <a:solidFill>
                  <a:schemeClr val="bg1"/>
                </a:solidFill>
              </a:rPr>
              <a:t>nterfaces possibles</a:t>
            </a:r>
          </a:p>
        </p:txBody>
      </p:sp>
    </p:spTree>
    <p:extLst>
      <p:ext uri="{BB962C8B-B14F-4D97-AF65-F5344CB8AC3E}">
        <p14:creationId xmlns:p14="http://schemas.microsoft.com/office/powerpoint/2010/main" xmlns="" val="13814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>
          <a:xfrm>
            <a:off x="287784" y="1163638"/>
            <a:ext cx="8748713" cy="673100"/>
          </a:xfrm>
        </p:spPr>
        <p:txBody>
          <a:bodyPr/>
          <a:lstStyle/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dhclient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5" y="2123653"/>
            <a:ext cx="9721081" cy="43644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client DHCP (</a:t>
            </a:r>
            <a:r>
              <a:rPr lang="fr-FR" sz="2400" dirty="0" err="1"/>
              <a:t>Dynamic</a:t>
            </a:r>
            <a:r>
              <a:rPr lang="fr-FR" sz="2400" dirty="0"/>
              <a:t> Host Configuration Protocol)</a:t>
            </a: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Configure </a:t>
            </a:r>
            <a:r>
              <a:rPr lang="fr-FR" sz="2400" dirty="0"/>
              <a:t>une ou plusieurs interfaces réseaux en utilisant le protocole </a:t>
            </a:r>
            <a:r>
              <a:rPr lang="fr-FR" sz="2400" dirty="0" smtClean="0"/>
              <a:t>DHCP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7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ping</a:t>
            </a:r>
            <a:r>
              <a:rPr lang="fr-FR" sz="2800" b="1" dirty="0" smtClean="0">
                <a:solidFill>
                  <a:schemeClr val="bg1"/>
                </a:solidFill>
              </a:rPr>
              <a:t> </a:t>
            </a:r>
            <a:r>
              <a:rPr lang="fr-FR" sz="2800" b="1" dirty="0">
                <a:solidFill>
                  <a:schemeClr val="bg1"/>
                </a:solidFill>
              </a:rPr>
              <a:t>: tester </a:t>
            </a:r>
            <a:r>
              <a:rPr lang="fr-FR" sz="2800" b="1" dirty="0" smtClean="0">
                <a:solidFill>
                  <a:schemeClr val="bg1"/>
                </a:solidFill>
              </a:rPr>
              <a:t>l'accessibilité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5" y="2123653"/>
            <a:ext cx="9721081" cy="43644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 smtClean="0"/>
              <a:t>Envoie un paquet ICMP à une machine.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Vérifier qu’une machine est joignable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 smtClean="0">
                <a:solidFill>
                  <a:schemeClr val="tx1"/>
                </a:solidFill>
              </a:rPr>
              <a:t>Options:</a:t>
            </a:r>
          </a:p>
          <a:p>
            <a:pPr marL="10795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-c nb: envoie nb paquets et stoppe</a:t>
            </a:r>
          </a:p>
          <a:p>
            <a:pPr marL="107950" indent="0"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ping</a:t>
            </a:r>
            <a:r>
              <a:rPr lang="fr-FR" sz="2400" dirty="0" smtClean="0"/>
              <a:t> –c4 8.8.8.8</a:t>
            </a:r>
          </a:p>
          <a:p>
            <a:pPr marL="107950" indent="0">
              <a:buNone/>
            </a:pPr>
            <a:endParaRPr lang="fr-F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793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6" y="1835621"/>
            <a:ext cx="9649071" cy="4436468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smtClean="0"/>
              <a:t>Connaître l’activité de la </a:t>
            </a:r>
            <a:r>
              <a:rPr lang="fr-FR" sz="2400" dirty="0"/>
              <a:t>machine </a:t>
            </a:r>
            <a:r>
              <a:rPr lang="fr-FR" sz="2400" dirty="0" smtClean="0"/>
              <a:t>sur </a:t>
            </a:r>
            <a:r>
              <a:rPr lang="fr-FR" sz="2400" dirty="0"/>
              <a:t>le </a:t>
            </a:r>
            <a:r>
              <a:rPr lang="fr-FR" sz="2400" dirty="0" smtClean="0"/>
              <a:t>réseau.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err="1" smtClean="0"/>
              <a:t>netstat</a:t>
            </a:r>
            <a:r>
              <a:rPr lang="fr-FR" sz="2400" dirty="0"/>
              <a:t> peut afficher beaucoup </a:t>
            </a:r>
            <a:r>
              <a:rPr lang="fr-FR" sz="2400" dirty="0" smtClean="0"/>
              <a:t>d'informations.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err="1" smtClean="0"/>
              <a:t>netstat</a:t>
            </a:r>
            <a:r>
              <a:rPr lang="fr-FR" sz="2400" dirty="0"/>
              <a:t> -</a:t>
            </a:r>
            <a:r>
              <a:rPr lang="fr-FR" sz="2400" dirty="0" smtClean="0"/>
              <a:t>i: </a:t>
            </a:r>
            <a:r>
              <a:rPr lang="fr-FR" sz="2400" dirty="0"/>
              <a:t>statistiques des interfaces </a:t>
            </a:r>
            <a:r>
              <a:rPr lang="fr-FR" sz="2400" dirty="0" smtClean="0"/>
              <a:t>réseau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err="1" smtClean="0"/>
              <a:t>netstat</a:t>
            </a:r>
            <a:r>
              <a:rPr lang="fr-FR" sz="2400" dirty="0"/>
              <a:t> -</a:t>
            </a:r>
            <a:r>
              <a:rPr lang="fr-FR" sz="2400" dirty="0" err="1" smtClean="0"/>
              <a:t>uta</a:t>
            </a:r>
            <a:r>
              <a:rPr lang="fr-FR" sz="2400" dirty="0" smtClean="0"/>
              <a:t>: </a:t>
            </a:r>
            <a:r>
              <a:rPr lang="fr-FR" sz="2400" dirty="0"/>
              <a:t>lister toutes les connexions ouvertes </a:t>
            </a:r>
            <a:endParaRPr lang="fr-FR" sz="2400" dirty="0" smtClean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smtClean="0"/>
              <a:t>Les options: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400" dirty="0" smtClean="0"/>
              <a:t>	-u: </a:t>
            </a:r>
            <a:r>
              <a:rPr lang="fr-FR" sz="2400" dirty="0"/>
              <a:t>afficher les connexions UDP </a:t>
            </a:r>
            <a:r>
              <a:rPr lang="fr-FR" sz="24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400" dirty="0" smtClean="0"/>
              <a:t>	-t: </a:t>
            </a:r>
            <a:r>
              <a:rPr lang="fr-FR" sz="2400" dirty="0"/>
              <a:t>afficher les connexions TCP </a:t>
            </a:r>
            <a:r>
              <a:rPr lang="fr-FR" sz="2400" dirty="0" smtClean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400" dirty="0" smtClean="0"/>
              <a:t>	-a: </a:t>
            </a:r>
            <a:r>
              <a:rPr lang="fr-FR" sz="2400" dirty="0"/>
              <a:t>afficher toutes les connexions quel que soit leur </a:t>
            </a:r>
            <a:r>
              <a:rPr lang="fr-FR" sz="2400" dirty="0" smtClean="0"/>
              <a:t>état.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smtClean="0"/>
              <a:t>Il est possible de se </a:t>
            </a:r>
            <a:r>
              <a:rPr lang="fr-FR" sz="2400" dirty="0"/>
              <a:t>connecter à chaque ordinateur via différentes « portes » appelées </a:t>
            </a:r>
            <a:r>
              <a:rPr lang="fr-FR" sz="2400" i="1" dirty="0"/>
              <a:t>ports</a:t>
            </a:r>
            <a:r>
              <a:rPr lang="fr-FR" sz="2400" dirty="0"/>
              <a:t>. </a:t>
            </a:r>
            <a:endParaRPr lang="fr-FR" sz="2400" dirty="0" smtClean="0"/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smtClean="0"/>
              <a:t>Chaque </a:t>
            </a:r>
            <a:r>
              <a:rPr lang="fr-FR" sz="2400" dirty="0"/>
              <a:t>service utilise un port </a:t>
            </a:r>
            <a:r>
              <a:rPr lang="fr-FR" sz="2400" dirty="0" smtClean="0"/>
              <a:t>différent.</a:t>
            </a:r>
          </a:p>
          <a:p>
            <a:pPr marL="342900" indent="-342900">
              <a:spcAft>
                <a:spcPts val="0"/>
              </a:spcAft>
              <a:buFont typeface="Wingdings" pitchFamily="2" charset="2"/>
              <a:buChar char="Ø"/>
            </a:pPr>
            <a:r>
              <a:rPr lang="fr-FR" sz="2400" dirty="0" smtClean="0"/>
              <a:t>-n: afficher les </a:t>
            </a:r>
            <a:r>
              <a:rPr lang="fr-FR" sz="2400" dirty="0"/>
              <a:t>numéros des ports plutôt qu'une description en toutes lettres </a:t>
            </a:r>
            <a:r>
              <a:rPr lang="fr-FR" sz="2400" dirty="0" smtClean="0"/>
              <a:t>:</a:t>
            </a:r>
          </a:p>
          <a:p>
            <a:pPr marL="0">
              <a:spcAft>
                <a:spcPts val="0"/>
              </a:spcAft>
            </a:pPr>
            <a:endParaRPr lang="fr-FR" sz="2000" dirty="0"/>
          </a:p>
          <a:p>
            <a:pPr marL="0">
              <a:spcAft>
                <a:spcPts val="0"/>
              </a:spcAft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3768" y="1163638"/>
            <a:ext cx="8748713" cy="673100"/>
          </a:xfrm>
        </p:spPr>
        <p:txBody>
          <a:bodyPr/>
          <a:lstStyle/>
          <a:p>
            <a:pPr algn="l"/>
            <a:r>
              <a:rPr lang="fr-FR" sz="2800" b="1" dirty="0" err="1" smtClean="0">
                <a:solidFill>
                  <a:schemeClr val="bg1"/>
                </a:solidFill>
              </a:rPr>
              <a:t>netstat</a:t>
            </a:r>
            <a:r>
              <a:rPr lang="fr-FR" sz="2800" b="1" dirty="0" smtClean="0">
                <a:solidFill>
                  <a:schemeClr val="bg1"/>
                </a:solidFill>
              </a:rPr>
              <a:t>: </a:t>
            </a:r>
            <a:r>
              <a:rPr lang="fr-FR" sz="2800" b="1" dirty="0">
                <a:solidFill>
                  <a:schemeClr val="bg1"/>
                </a:solidFill>
              </a:rPr>
              <a:t>Statistiques sur le réseau</a:t>
            </a:r>
          </a:p>
        </p:txBody>
      </p:sp>
    </p:spTree>
    <p:extLst>
      <p:ext uri="{BB962C8B-B14F-4D97-AF65-F5344CB8AC3E}">
        <p14:creationId xmlns:p14="http://schemas.microsoft.com/office/powerpoint/2010/main" xmlns="" val="642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>
          <a:xfrm>
            <a:off x="287784" y="1163638"/>
            <a:ext cx="8748713" cy="673100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Quelques fichiers utiles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5" y="2123653"/>
            <a:ext cx="9721081" cy="43644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000" b="1" dirty="0" smtClean="0"/>
              <a:t>/</a:t>
            </a:r>
            <a:r>
              <a:rPr lang="fr-FR" sz="2000" b="1" dirty="0" err="1" smtClean="0"/>
              <a:t>etc</a:t>
            </a:r>
            <a:r>
              <a:rPr lang="fr-FR" sz="2000" b="1" dirty="0" smtClean="0"/>
              <a:t>/services: </a:t>
            </a:r>
            <a:r>
              <a:rPr lang="fr-FR" sz="2000" dirty="0" smtClean="0"/>
              <a:t>Les </a:t>
            </a:r>
            <a:r>
              <a:rPr lang="fr-FR" sz="2000" dirty="0"/>
              <a:t>divers numéros de ports standards </a:t>
            </a:r>
            <a:r>
              <a:rPr lang="fr-FR" sz="2000" dirty="0" smtClean="0"/>
              <a:t>correspondant à </a:t>
            </a:r>
            <a:r>
              <a:rPr lang="fr-FR" sz="2000" dirty="0"/>
              <a:t>des types particuliers de service</a:t>
            </a:r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b="1" dirty="0"/>
              <a:t>/</a:t>
            </a:r>
            <a:r>
              <a:rPr lang="fr-FR" sz="2000" b="1" dirty="0" err="1" smtClean="0"/>
              <a:t>etc</a:t>
            </a:r>
            <a:r>
              <a:rPr lang="fr-FR" sz="2000" b="1" dirty="0" smtClean="0"/>
              <a:t>/hosts: </a:t>
            </a:r>
            <a:r>
              <a:rPr lang="fr-FR" sz="2000" dirty="0" smtClean="0"/>
              <a:t>Résolution </a:t>
            </a:r>
            <a:r>
              <a:rPr lang="fr-FR" sz="2000" dirty="0"/>
              <a:t>des </a:t>
            </a:r>
            <a:r>
              <a:rPr lang="fr-FR" sz="2000" dirty="0" smtClean="0"/>
              <a:t>noms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 smtClean="0"/>
              <a:t>/</a:t>
            </a:r>
            <a:r>
              <a:rPr lang="fr-FR" sz="2000" b="1" dirty="0" err="1" smtClean="0"/>
              <a:t>etc</a:t>
            </a:r>
            <a:r>
              <a:rPr lang="fr-FR" sz="2000" b="1" dirty="0" smtClean="0"/>
              <a:t>/networks: </a:t>
            </a:r>
            <a:r>
              <a:rPr lang="fr-FR" sz="2000" dirty="0" smtClean="0"/>
              <a:t>Résolution </a:t>
            </a:r>
            <a:r>
              <a:rPr lang="fr-FR" sz="2000" dirty="0"/>
              <a:t>des </a:t>
            </a:r>
            <a:r>
              <a:rPr lang="fr-FR" sz="2000" dirty="0" smtClean="0"/>
              <a:t>noms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 smtClean="0"/>
              <a:t>/</a:t>
            </a:r>
            <a:r>
              <a:rPr lang="fr-FR" sz="2000" b="1" dirty="0" err="1" smtClean="0"/>
              <a:t>etc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protocols</a:t>
            </a:r>
            <a:r>
              <a:rPr lang="fr-FR" sz="2000" b="1" dirty="0" smtClean="0"/>
              <a:t>: </a:t>
            </a:r>
            <a:r>
              <a:rPr lang="fr-FR" sz="2000" dirty="0" smtClean="0"/>
              <a:t>Les </a:t>
            </a:r>
            <a:r>
              <a:rPr lang="fr-FR" sz="2000" dirty="0"/>
              <a:t>numéros des </a:t>
            </a:r>
            <a:r>
              <a:rPr lang="fr-FR" sz="2000" dirty="0" smtClean="0"/>
              <a:t>protocoles</a:t>
            </a:r>
          </a:p>
          <a:p>
            <a:pPr>
              <a:buFont typeface="Wingdings" pitchFamily="2" charset="2"/>
              <a:buChar char="Ø"/>
            </a:pPr>
            <a:r>
              <a:rPr lang="fr-FR" sz="2000" b="1" dirty="0"/>
              <a:t>/</a:t>
            </a:r>
            <a:r>
              <a:rPr lang="fr-FR" sz="2000" b="1" dirty="0" err="1" smtClean="0"/>
              <a:t>etc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resolv.conf</a:t>
            </a:r>
            <a:r>
              <a:rPr lang="fr-FR" sz="2000" b="1" dirty="0" smtClean="0"/>
              <a:t>: </a:t>
            </a:r>
            <a:r>
              <a:rPr lang="fr-FR" sz="2000" dirty="0" smtClean="0"/>
              <a:t>Configuration </a:t>
            </a:r>
            <a:r>
              <a:rPr lang="fr-FR" sz="2000" dirty="0"/>
              <a:t>DNS côté </a:t>
            </a:r>
            <a:r>
              <a:rPr lang="fr-FR" sz="2000" dirty="0" smtClean="0"/>
              <a:t>client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err="1"/>
              <a:t>nameserver</a:t>
            </a:r>
            <a:r>
              <a:rPr lang="fr-FR" sz="2000" dirty="0"/>
              <a:t> </a:t>
            </a:r>
            <a:r>
              <a:rPr lang="fr-FR" sz="2000" dirty="0" smtClean="0"/>
              <a:t>192.168.1.5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BDCBBCD-73EF-4286-A419-6FF2E5BA933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106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16612</TotalTime>
  <Words>214</Words>
  <Application>Microsoft Office PowerPoint</Application>
  <PresentationFormat>Personnalisé</PresentationFormat>
  <Paragraphs>90</Paragraphs>
  <Slides>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Modèle par défaut</vt:lpstr>
      <vt:lpstr>1_Modèle par défaut</vt:lpstr>
      <vt:lpstr>Diapositive 1</vt:lpstr>
      <vt:lpstr>Diapositive 2</vt:lpstr>
      <vt:lpstr>ifconfig</vt:lpstr>
      <vt:lpstr>Diapositive 4</vt:lpstr>
      <vt:lpstr>Interfaces possibles</vt:lpstr>
      <vt:lpstr>dhclient</vt:lpstr>
      <vt:lpstr>ping : tester l'accessibilité</vt:lpstr>
      <vt:lpstr>netstat: Statistiques sur le réseau</vt:lpstr>
      <vt:lpstr>Quelques fichiers utiles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arafet.boussaid@gmail.com</dc:creator>
  <cp:lastModifiedBy>Habiba</cp:lastModifiedBy>
  <cp:revision>776</cp:revision>
  <dcterms:modified xsi:type="dcterms:W3CDTF">2016-12-12T11:29:23Z</dcterms:modified>
</cp:coreProperties>
</file>