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viewProps" Target="viewProps.xml" /><Relationship Id="rId5" Type="http://schemas.openxmlformats.org/officeDocument/2006/relationships/slide" Target="slides/slide2.xml" /><Relationship Id="rId10" Type="http://schemas.openxmlformats.org/officeDocument/2006/relationships/presProps" Target="presProps.xml" /><Relationship Id="rId4" Type="http://schemas.openxmlformats.org/officeDocument/2006/relationships/slide" Target="slides/slide1.xml" /><Relationship Id="rId9" Type="http://schemas.openxmlformats.org/officeDocument/2006/relationships/slide" Target="slides/slide6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596F8D-4A4C-4B6C-A723-9EC62AC28B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B4C9C1-4A6E-4F0C-9144-7CF4FAB2397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46B065-DDF5-4DED-9CC0-5F5DE42E265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FEDC66-9208-43B6-9F91-871DBF203AA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8BCEEE-F33F-4193-8A62-6277A56275E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EFB7A2-515F-44D4-9E9F-75366D956D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518E84-30C7-477C-8D04-6F8B088139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2B8E08-D06F-4BA8-8A47-F430468F0E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F86FAF-2197-40AB-A43F-68080929C88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62F0708-87CC-4B41-B767-ACC3661FCE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F2CCA62-BED2-4915-8146-888BD4D607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791846-CA2D-4F3E-AF09-19C871B1C3E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196372-8D86-4F24-885A-88C6B38CD0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C8B63ED-3E0D-430E-B4CF-88452E1442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A718060-179B-4A95-82A4-4B4B6B17C8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637188E-ED14-40B2-884B-4B7B386FB3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E1563DB-1D55-4DBB-B24A-0FF21AB7B37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CF0242B-2F23-47E1-887C-71732E820B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514D33E-8E5E-45C6-8E97-96E22E1835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4AB41E-70C6-425C-9441-EE7C20335C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0E7DA13-70F0-4298-A11C-90559D1D20F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8B78FA8-E8A5-4CC5-ADDE-85E9BF3A5DD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4A7B31-9069-45AB-A26A-CD4FD01C1B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E38F4E1-AA84-4E57-ABDA-69085D22AF9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614B183-9353-462E-9D52-188A9E1786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B4513D0-AAB2-4C47-A2A4-059CC58EBE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4E12864-503D-4C99-BB31-55E81B9307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E2A2003-588B-4F41-ADD8-072986743B8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86BDC9A-B04B-432D-8F6A-6224119601E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2F93B2B-77E6-40A1-B783-A06B0A2DDFE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17F42F-9A69-40D1-8E02-AB7A8B25C6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FE7636-4509-4DEA-BF37-05CBA578397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68AC3B-7841-4215-90A7-A6825A7084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D1A070-648D-4B51-85EC-57E9CD23DB6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47CFC0-88AE-4E0B-8939-E54B9D105A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C6522D-B684-446A-A3F1-BC97095CAB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 /><Relationship Id="rId13" Type="http://schemas.openxmlformats.org/officeDocument/2006/relationships/theme" Target="../theme/theme3.xml" /><Relationship Id="rId3" Type="http://schemas.openxmlformats.org/officeDocument/2006/relationships/slideLayout" Target="../slideLayouts/slideLayout27.xml" /><Relationship Id="rId7" Type="http://schemas.openxmlformats.org/officeDocument/2006/relationships/slideLayout" Target="../slideLayouts/slideLayout31.xml" /><Relationship Id="rId12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26.xml" /><Relationship Id="rId1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30.xml" /><Relationship Id="rId11" Type="http://schemas.openxmlformats.org/officeDocument/2006/relationships/slideLayout" Target="../slideLayouts/slideLayout35.xml" /><Relationship Id="rId5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4.xml" /><Relationship Id="rId4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3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71FE40B-B816-47EA-895F-B6C5D5656DBB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B5FCCA4-7894-42B0-8C59-D603588AF12B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29440" lvl="1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44160" lvl="2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658880" lvl="3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073600" lvl="4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488320" lvl="5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2903040" lvl="6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29440" lvl="1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44160" lvl="2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658880" lvl="3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073600" lvl="4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488320" lvl="5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2903040" lvl="6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1625AE3-55A1-4AEF-90BC-90B650DCA078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 /><Relationship Id="rId2" Type="http://schemas.openxmlformats.org/officeDocument/2006/relationships/package" Target="../embeddings/oleObject1.docx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Крута гра про клеш рояль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uk-UA" sz="3200" b="0" strike="noStrike" spc="-1">
                <a:solidFill>
                  <a:srgbClr val="8B8B8B"/>
                </a:solidFill>
                <a:latin typeface="Calibri"/>
              </a:rPr>
              <a:t>Мартиненко Федір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6" name="Объект 125"/>
          <p:cNvGraphicFramePr/>
          <p:nvPr/>
        </p:nvGraphicFramePr>
        <p:xfrm>
          <a:off x="1652400" y="3240000"/>
          <a:ext cx="6119280" cy="71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Word.Document.12">
                  <p:embed/>
                </p:oleObj>
              </mc:Choice>
              <mc:Fallback>
                <p:oleObj r:id="rId2" imgW="0" imgH="0" progId="Word.Document.12">
                  <p:embed/>
                  <p:pic>
                    <p:nvPicPr>
                      <p:cNvPr id="126" name="Объект 12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1652400" y="3240000"/>
                        <a:ext cx="6119280" cy="7196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835640" y="116640"/>
            <a:ext cx="5770440" cy="547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68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uk-UA" sz="4400" b="0" strike="noStrike" spc="-1">
                <a:solidFill>
                  <a:srgbClr val="000000"/>
                </a:solidFill>
                <a:latin typeface="Calibri"/>
              </a:rPr>
              <a:t>Теми проєктів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908640"/>
            <a:ext cx="8362440" cy="57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txBody>
          <a:bodyPr lIns="90000" tIns="45000" rIns="90000" bIns="45000" anchor="t">
            <a:normAutofit fontScale="83000"/>
          </a:bodyPr>
          <a:lstStyle/>
          <a:p>
            <a:pPr marL="501840" indent="-501840">
              <a:lnSpc>
                <a:spcPct val="100000"/>
              </a:lnSpc>
              <a:spcBef>
                <a:spcPts val="519"/>
              </a:spcBef>
              <a:buClr>
                <a:srgbClr val="215968"/>
              </a:buClr>
              <a:buFont typeface="Arial"/>
              <a:buAutoNum type="arabicPeriod"/>
            </a:pPr>
            <a:r>
              <a:rPr lang="ru-RU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Ціль проекту: отримати багато логіків і купить щось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r>
              <a:rPr lang="ru-RU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2. Особливості розробленого проєкту (чим він вирізняється серед інших? - Тим що він крутий 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r>
              <a:rPr lang="ru-RU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3.Розроблений проєкт включає компоненти: 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r>
              <a:rPr lang="ru-RU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(Програмний файл) 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r>
              <a:rPr lang="ru-RU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(Графічні файли)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r>
              <a:rPr lang="ru-RU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(Звукові файли) 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r>
              <a:rPr lang="ru-RU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r>
              <a:rPr lang="ru-RU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r>
              <a:rPr lang="uk-UA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4ю все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pos="0" algn="l"/>
              </a:tabLst>
            </a:pPr>
            <a:r>
              <a:rPr lang="ru-RU" sz="2600" b="1" strike="noStrike" spc="-1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endParaRPr lang="ru-RU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1112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uk-UA" sz="4400" b="0" strike="noStrike" spc="-1">
                <a:solidFill>
                  <a:srgbClr val="000000"/>
                </a:solidFill>
                <a:latin typeface="Calibri"/>
              </a:rPr>
              <a:t>Скрін з проекту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Рисунок 130"/>
          <p:cNvPicPr/>
          <p:nvPr/>
        </p:nvPicPr>
        <p:blipFill>
          <a:blip r:embed="rId2"/>
          <a:stretch/>
        </p:blipFill>
        <p:spPr>
          <a:xfrm>
            <a:off x="549000" y="1600200"/>
            <a:ext cx="8044920" cy="452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uk-UA" sz="4400" b="0" strike="noStrike" spc="-1">
                <a:solidFill>
                  <a:srgbClr val="000000"/>
                </a:solidFill>
                <a:latin typeface="Calibri"/>
              </a:rPr>
              <a:t>Чому мій проект самий крутий і мені треба дати 959406 логіків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36000" y="1600200"/>
            <a:ext cx="32500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marL="555480" indent="-55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uk-UA" sz="3200" b="0" strike="noStrike" spc="-1">
                <a:solidFill>
                  <a:srgbClr val="000000"/>
                </a:solidFill>
                <a:latin typeface="Calibri"/>
              </a:rPr>
              <a:t>Тому що в моему проекті є меганайт з клеш рояля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marL="555480" indent="-55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uk-UA" sz="3200" b="0" strike="noStrike" spc="-1">
                <a:solidFill>
                  <a:srgbClr val="000000"/>
                </a:solidFill>
                <a:latin typeface="Calibri"/>
              </a:rPr>
              <a:t>Тому щ я буду радий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3"/>
          <p:cNvSpPr/>
          <p:nvPr/>
        </p:nvSpPr>
        <p:spPr>
          <a:xfrm>
            <a:off x="251640" y="6130080"/>
            <a:ext cx="5616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Рисунок 134"/>
          <p:cNvPicPr/>
          <p:nvPr/>
        </p:nvPicPr>
        <p:blipFill>
          <a:blip r:embed="rId2"/>
          <a:stretch/>
        </p:blipFill>
        <p:spPr>
          <a:xfrm>
            <a:off x="720000" y="1980000"/>
            <a:ext cx="3960000" cy="43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39640" y="27000"/>
            <a:ext cx="8218440" cy="56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59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Яке програмне забезпечення використано для проекту?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79640" y="620640"/>
            <a:ext cx="8784360" cy="531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Comic Sans MS"/>
              </a:rPr>
              <a:t>   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3"/>
          <p:cNvSpPr/>
          <p:nvPr/>
        </p:nvSpPr>
        <p:spPr>
          <a:xfrm>
            <a:off x="360000" y="6019200"/>
            <a:ext cx="8352360" cy="395280"/>
          </a:xfrm>
          <a:prstGeom prst="rect">
            <a:avLst/>
          </a:prstGeom>
          <a:solidFill>
            <a:schemeClr val="bg2"/>
          </a:solidFill>
          <a:ln>
            <a:solidFill>
              <a:srgbClr val="728A4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0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Я використовував Pygame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Рисунок 138"/>
          <p:cNvPicPr/>
          <p:nvPr/>
        </p:nvPicPr>
        <p:blipFill>
          <a:blip r:embed="rId2"/>
          <a:stretch/>
        </p:blipFill>
        <p:spPr>
          <a:xfrm>
            <a:off x="540000" y="720000"/>
            <a:ext cx="8244000" cy="50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uk-UA" sz="4400" b="0" strike="noStrike" spc="-1">
                <a:solidFill>
                  <a:srgbClr val="000000"/>
                </a:solidFill>
                <a:latin typeface="Calibri"/>
              </a:rPr>
              <a:t>Висновок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620000"/>
            <a:ext cx="591444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734400" indent="0">
              <a:lnSpc>
                <a:spcPct val="100000"/>
              </a:lnSpc>
              <a:spcBef>
                <a:spcPts val="641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marL="734400" indent="-73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uk-UA" sz="3200" b="0" strike="noStrike" spc="-1">
                <a:solidFill>
                  <a:srgbClr val="000000"/>
                </a:solidFill>
                <a:latin typeface="Calibri"/>
              </a:rPr>
              <a:t>В мене крута гра, яка заслуговує гарну оцінку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marL="734400" indent="-73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uk-UA" sz="3200" b="0" strike="noStrike" spc="-1">
                <a:solidFill>
                  <a:srgbClr val="000000"/>
                </a:solidFill>
                <a:latin typeface="Calibri"/>
              </a:rPr>
              <a:t>В мене в грі є персонажі з клеш рояля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AutoShape 5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144" name="Рисунок 143"/>
          <p:cNvPicPr/>
          <p:nvPr/>
        </p:nvPicPr>
        <p:blipFill>
          <a:blip r:embed="rId2"/>
          <a:stretch/>
        </p:blipFill>
        <p:spPr>
          <a:xfrm>
            <a:off x="6077160" y="1800000"/>
            <a:ext cx="2742840" cy="326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486</Words>
  <Application>Microsoft Office PowerPoint</Application>
  <PresentationFormat>Экран (4:3)</PresentationFormat>
  <Paragraphs>81</Paragraphs>
  <Slides>6</Slides>
  <Notes>0</Notes>
  <HiddenSlides>0</HiddenSlide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Тема Office</vt:lpstr>
      <vt:lpstr>Тема Office</vt:lpstr>
      <vt:lpstr>Тема Office</vt:lpstr>
      <vt:lpstr>Крута гра про клеш рояль</vt:lpstr>
      <vt:lpstr>Теми проєктів</vt:lpstr>
      <vt:lpstr>Скрін з проекту</vt:lpstr>
      <vt:lpstr>Чому мій проект самий крутий і мені треба дати 959406 логіків</vt:lpstr>
      <vt:lpstr>Яке програмне забезпечення використано для проекту?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Повторюємо</dc:title>
  <dc:subject/>
  <dc:creator>E5530</dc:creator>
  <dc:description/>
  <cp:lastModifiedBy>Федик Гора</cp:lastModifiedBy>
  <cp:revision>17</cp:revision>
  <dcterms:created xsi:type="dcterms:W3CDTF">2023-11-03T06:22:47Z</dcterms:created>
  <dcterms:modified xsi:type="dcterms:W3CDTF">2025-06-01T09:04:20Z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16</vt:i4>
  </property>
</Properties>
</file>