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2537" y="1282021"/>
            <a:ext cx="8791575" cy="2387600"/>
          </a:xfrm>
        </p:spPr>
        <p:txBody>
          <a:bodyPr/>
          <a:lstStyle/>
          <a:p>
            <a:r>
              <a:rPr lang="ru-RU" dirty="0" smtClean="0"/>
              <a:t>Задача №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ru-RU" dirty="0" smtClean="0"/>
              <a:t>«</a:t>
            </a:r>
            <a:r>
              <a:rPr lang="ru-RU" dirty="0" err="1" smtClean="0"/>
              <a:t>Акустотермометр</a:t>
            </a:r>
            <a:r>
              <a:rPr lang="ru-RU" dirty="0" smtClean="0"/>
              <a:t> 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400425" y="4102781"/>
            <a:ext cx="8791575" cy="2755219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Оппонент</a:t>
            </a:r>
            <a:br>
              <a:rPr lang="ru-RU" dirty="0" smtClean="0"/>
            </a:br>
            <a:r>
              <a:rPr lang="ru-RU" dirty="0" smtClean="0"/>
              <a:t>Пименов Артур</a:t>
            </a:r>
          </a:p>
          <a:p>
            <a:pPr algn="r"/>
            <a:r>
              <a:rPr lang="en-US" sz="4800" dirty="0" smtClean="0"/>
              <a:t>/0</a:t>
            </a:r>
            <a:endParaRPr lang="ru-RU" sz="4800" dirty="0" smtClean="0"/>
          </a:p>
          <a:p>
            <a:pPr algn="r"/>
            <a:r>
              <a:rPr lang="ru-RU" dirty="0" smtClean="0"/>
              <a:t>2 курс ФОПФ МФТИ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736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Предложения по дальнейшему развитию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качественной модели явления</a:t>
            </a:r>
          </a:p>
          <a:p>
            <a:r>
              <a:rPr lang="ru-RU" dirty="0" smtClean="0"/>
              <a:t>Проведение параметрического исследования от температуры, вязкости и т.д.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5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Вопросы для дискуссии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Качественное объяснение явления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73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12118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10784" y="1549257"/>
            <a:ext cx="7973558" cy="5308743"/>
          </a:xfrm>
        </p:spPr>
        <p:txBody>
          <a:bodyPr>
            <a:normAutofit/>
          </a:bodyPr>
          <a:lstStyle/>
          <a:p>
            <a:r>
              <a:rPr lang="ru-RU" sz="3200" b="1" u="sng" dirty="0"/>
              <a:t>Разработайте</a:t>
            </a:r>
            <a:r>
              <a:rPr lang="ru-RU" sz="3200" dirty="0"/>
              <a:t> способ определения </a:t>
            </a:r>
            <a:r>
              <a:rPr lang="ru-RU" sz="3200" b="1" dirty="0"/>
              <a:t>температуры жидкости </a:t>
            </a:r>
            <a:r>
              <a:rPr lang="ru-RU" sz="3200" dirty="0"/>
              <a:t>по </a:t>
            </a:r>
            <a:r>
              <a:rPr lang="ru-RU" sz="3200" b="1" dirty="0">
                <a:solidFill>
                  <a:srgbClr val="FF0000"/>
                </a:solidFill>
              </a:rPr>
              <a:t>звуку</a:t>
            </a:r>
            <a:r>
              <a:rPr lang="ru-RU" sz="3200" dirty="0"/>
              <a:t>, с которым она </a:t>
            </a:r>
            <a:r>
              <a:rPr lang="ru-RU" sz="3200" b="1" dirty="0"/>
              <a:t>льётся в чашку</a:t>
            </a:r>
            <a:r>
              <a:rPr lang="ru-RU" sz="3200" dirty="0"/>
              <a:t>. Определите случайную и систематическую погрешности, границы применимости методики, а также </a:t>
            </a:r>
            <a:r>
              <a:rPr lang="ru-RU" sz="3200" b="1" dirty="0">
                <a:solidFill>
                  <a:srgbClr val="FF0000"/>
                </a:solidFill>
              </a:rPr>
              <a:t>существенные</a:t>
            </a:r>
            <a:r>
              <a:rPr lang="ru-RU" sz="3200" dirty="0"/>
              <a:t> для результата </a:t>
            </a:r>
            <a:r>
              <a:rPr lang="ru-RU" sz="3200" b="1" dirty="0">
                <a:solidFill>
                  <a:srgbClr val="FF0000"/>
                </a:solidFill>
              </a:rPr>
              <a:t>параметры</a:t>
            </a:r>
            <a:r>
              <a:rPr lang="ru-RU" sz="3200" dirty="0"/>
              <a:t> жидкости.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342" y="1549258"/>
            <a:ext cx="3207657" cy="5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8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ru-RU" dirty="0" smtClean="0"/>
              <a:t>Обзор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306058"/>
            <a:ext cx="9905999" cy="529794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Качественное объяснение явления</a:t>
            </a:r>
          </a:p>
          <a:p>
            <a:r>
              <a:rPr lang="ru-RU" sz="3200" dirty="0" smtClean="0"/>
              <a:t>Установка</a:t>
            </a:r>
          </a:p>
          <a:p>
            <a:r>
              <a:rPr lang="ru-RU" sz="3200" dirty="0" smtClean="0"/>
              <a:t>Теоретическая модель</a:t>
            </a:r>
          </a:p>
          <a:p>
            <a:r>
              <a:rPr lang="ru-RU" sz="3200" dirty="0" smtClean="0"/>
              <a:t>Сравнение теории и эксперимента</a:t>
            </a:r>
          </a:p>
          <a:p>
            <a:r>
              <a:rPr lang="ru-RU" sz="3200" dirty="0" smtClean="0"/>
              <a:t>Выводы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58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Качественное объяснение явления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Звук образуется лопающимися пузырьками из-за </a:t>
            </a:r>
            <a:r>
              <a:rPr lang="ru-RU" dirty="0" err="1" smtClean="0"/>
              <a:t>турбулетности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041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313718"/>
            <a:ext cx="9905998" cy="1478570"/>
          </a:xfrm>
        </p:spPr>
        <p:txBody>
          <a:bodyPr/>
          <a:lstStyle/>
          <a:p>
            <a:pPr algn="ctr"/>
            <a:r>
              <a:rPr lang="ru-RU" dirty="0"/>
              <a:t>Установка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Простейшая установка из чайника, термоса и телефона (микрофона)</a:t>
            </a:r>
          </a:p>
          <a:p>
            <a:r>
              <a:rPr lang="ru-RU" dirty="0" smtClean="0"/>
              <a:t>Звуковые сигналы анализировали в </a:t>
            </a:r>
            <a:r>
              <a:rPr lang="en-US" dirty="0" err="1" smtClean="0"/>
              <a:t>matlab</a:t>
            </a:r>
            <a:r>
              <a:rPr lang="ru-RU" dirty="0" smtClean="0"/>
              <a:t> и определяли главные гармоники</a:t>
            </a:r>
          </a:p>
          <a:p>
            <a:r>
              <a:rPr lang="ru-RU" dirty="0" smtClean="0"/>
              <a:t>Измеряли температуру по плавлению льда</a:t>
            </a:r>
          </a:p>
          <a:p>
            <a:r>
              <a:rPr lang="ru-RU" dirty="0" smtClean="0"/>
              <a:t>Построили качественный график зависимости ча</a:t>
            </a:r>
            <a:r>
              <a:rPr lang="ru-RU" dirty="0" smtClean="0"/>
              <a:t>стоты от температуры по трём точкам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4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0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Теоретическая модель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87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теории и эксперимента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 rot="5400000">
            <a:off x="10668805" y="3142664"/>
            <a:ext cx="1196940" cy="11568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46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10668805" y="5212756"/>
            <a:ext cx="1196939" cy="11568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3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Общее 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22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65</TotalTime>
  <Words>132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Контур</vt:lpstr>
      <vt:lpstr>Задача №1 «Акустотермометр »</vt:lpstr>
      <vt:lpstr>Условие задачи</vt:lpstr>
      <vt:lpstr>Обзор доклада</vt:lpstr>
      <vt:lpstr>Качественное объяснение явления </vt:lpstr>
      <vt:lpstr>Установка</vt:lpstr>
      <vt:lpstr>Теоретическая модель </vt:lpstr>
      <vt:lpstr>Сравнение теории и эксперимента </vt:lpstr>
      <vt:lpstr>Выводы </vt:lpstr>
      <vt:lpstr>Общее резюме</vt:lpstr>
      <vt:lpstr>Предложения по дальнейшему развитию решения</vt:lpstr>
      <vt:lpstr>Вопросы для дискуссии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№ «»</dc:title>
  <dc:creator>Артур Пименов</dc:creator>
  <cp:lastModifiedBy>Федор Чупраков</cp:lastModifiedBy>
  <cp:revision>6</cp:revision>
  <dcterms:created xsi:type="dcterms:W3CDTF">2017-09-17T10:54:18Z</dcterms:created>
  <dcterms:modified xsi:type="dcterms:W3CDTF">2017-09-17T10:52:17Z</dcterms:modified>
</cp:coreProperties>
</file>