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2537" y="1282021"/>
            <a:ext cx="10025292" cy="2387600"/>
          </a:xfrm>
        </p:spPr>
        <p:txBody>
          <a:bodyPr/>
          <a:lstStyle/>
          <a:p>
            <a:r>
              <a:rPr lang="ru-RU" dirty="0" smtClean="0"/>
              <a:t>Задача №17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«Балансирующий </a:t>
            </a:r>
            <a:r>
              <a:rPr lang="ru-RU" dirty="0"/>
              <a:t>камешек 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0425" y="4102781"/>
            <a:ext cx="8791575" cy="2755219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Оппонент</a:t>
            </a:r>
            <a:br>
              <a:rPr lang="ru-RU" dirty="0" smtClean="0"/>
            </a:br>
            <a:r>
              <a:rPr lang="ru-RU" dirty="0" smtClean="0"/>
              <a:t>Пименов Артур</a:t>
            </a:r>
          </a:p>
          <a:p>
            <a:pPr algn="r"/>
            <a:r>
              <a:rPr lang="en-US" sz="4800" dirty="0" smtClean="0"/>
              <a:t>/0</a:t>
            </a:r>
            <a:endParaRPr lang="ru-RU" sz="4800" dirty="0" smtClean="0"/>
          </a:p>
          <a:p>
            <a:pPr algn="r"/>
            <a:r>
              <a:rPr lang="ru-RU" dirty="0" smtClean="0"/>
              <a:t>2 курс ФОПФ МФТИ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Предложения по дальнейшему развитию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5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 для дискуссии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Почему именно Байкал?</a:t>
            </a:r>
          </a:p>
          <a:p>
            <a:r>
              <a:rPr lang="ru-RU" sz="3200" dirty="0" smtClean="0"/>
              <a:t>Почему именно камешек? (не кусок льда,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073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1" y="0"/>
            <a:ext cx="10287001" cy="6858000"/>
          </a:xfrm>
        </p:spPr>
      </p:pic>
    </p:spTree>
    <p:extLst>
      <p:ext uri="{BB962C8B-B14F-4D97-AF65-F5344CB8AC3E}">
        <p14:creationId xmlns:p14="http://schemas.microsoft.com/office/powerpoint/2010/main" val="48557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1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Условие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9812" y="1160916"/>
            <a:ext cx="10513559" cy="5457598"/>
          </a:xfrm>
        </p:spPr>
        <p:txBody>
          <a:bodyPr>
            <a:normAutofit/>
          </a:bodyPr>
          <a:lstStyle/>
          <a:p>
            <a:r>
              <a:rPr lang="ru-RU" sz="3200" dirty="0"/>
              <a:t>На озере Байкал можно встретить занесённые на лёд ветром камешки, стоящие на </a:t>
            </a:r>
            <a:r>
              <a:rPr lang="ru-RU" sz="3200" b="1" u="sng" dirty="0"/>
              <a:t>тонкой “ножке”</a:t>
            </a:r>
            <a:r>
              <a:rPr lang="ru-RU" sz="3200" dirty="0"/>
              <a:t>. </a:t>
            </a:r>
            <a:r>
              <a:rPr lang="ru-RU" sz="3200" b="1" dirty="0">
                <a:solidFill>
                  <a:srgbClr val="FF0000"/>
                </a:solidFill>
              </a:rPr>
              <a:t>Воспроизведите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rgbClr val="FF0000"/>
                </a:solidFill>
              </a:rPr>
              <a:t>объясните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появление “ножки” и определите, как </a:t>
            </a:r>
            <a:r>
              <a:rPr lang="ru-RU" sz="3200" b="1" dirty="0"/>
              <a:t>её форма</a:t>
            </a:r>
            <a:r>
              <a:rPr lang="ru-RU" sz="3200" dirty="0"/>
              <a:t> зависит от существенных параметров.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97" y="4119789"/>
            <a:ext cx="4107317" cy="27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Обзор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06058"/>
            <a:ext cx="9905999" cy="5297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Качественное объяснение явления</a:t>
            </a:r>
          </a:p>
          <a:p>
            <a:r>
              <a:rPr lang="ru-RU" sz="3200" dirty="0" smtClean="0"/>
              <a:t>Установка</a:t>
            </a:r>
          </a:p>
          <a:p>
            <a:r>
              <a:rPr lang="ru-RU" sz="3200" dirty="0" smtClean="0"/>
              <a:t>Теоретическая модель</a:t>
            </a:r>
          </a:p>
          <a:p>
            <a:r>
              <a:rPr lang="ru-RU" sz="3200" dirty="0" smtClean="0"/>
              <a:t>Сравнение теории и эксперимента</a:t>
            </a:r>
          </a:p>
          <a:p>
            <a:r>
              <a:rPr lang="ru-RU" sz="3200" dirty="0" smtClean="0"/>
              <a:t>Выводы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58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Качественное объяснение явления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9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Теоретическая модель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теории и эксперимента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5400000">
            <a:off x="10668804" y="1019848"/>
            <a:ext cx="1196940" cy="11568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3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2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30</TotalTime>
  <Words>90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Задача №17 «Балансирующий камешек »</vt:lpstr>
      <vt:lpstr>Условие задачи</vt:lpstr>
      <vt:lpstr>Обзор доклада</vt:lpstr>
      <vt:lpstr>Качественное объяснение явления </vt:lpstr>
      <vt:lpstr>Установка</vt:lpstr>
      <vt:lpstr>Теоретическая модель </vt:lpstr>
      <vt:lpstr>Сравнение теории и эксперимента </vt:lpstr>
      <vt:lpstr>Выводы </vt:lpstr>
      <vt:lpstr>Общее резюме</vt:lpstr>
      <vt:lpstr>Предложения по дальнейшему развитию решения</vt:lpstr>
      <vt:lpstr>Вопросы для дискуссии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№ «»</dc:title>
  <dc:creator>Артур Пименов</dc:creator>
  <cp:lastModifiedBy>Артур Пименов</cp:lastModifiedBy>
  <cp:revision>3</cp:revision>
  <dcterms:created xsi:type="dcterms:W3CDTF">2017-09-17T10:54:18Z</dcterms:created>
  <dcterms:modified xsi:type="dcterms:W3CDTF">2017-09-17T12:01:42Z</dcterms:modified>
</cp:coreProperties>
</file>