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2537" y="1282021"/>
            <a:ext cx="8791575" cy="2387600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№8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ru-RU" dirty="0" smtClean="0"/>
              <a:t>Трюк </a:t>
            </a:r>
            <a:r>
              <a:rPr lang="ru-RU" dirty="0"/>
              <a:t>со свечой 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0425" y="4102781"/>
            <a:ext cx="8791575" cy="2755219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Оппонент</a:t>
            </a:r>
            <a:br>
              <a:rPr lang="ru-RU" dirty="0" smtClean="0"/>
            </a:br>
            <a:r>
              <a:rPr lang="ru-RU" dirty="0" smtClean="0"/>
              <a:t>Пименов Артур</a:t>
            </a:r>
          </a:p>
          <a:p>
            <a:pPr algn="r"/>
            <a:r>
              <a:rPr lang="en-US" sz="4800" dirty="0" smtClean="0"/>
              <a:t>/0</a:t>
            </a:r>
            <a:endParaRPr lang="ru-RU" sz="4800" dirty="0" smtClean="0"/>
          </a:p>
          <a:p>
            <a:pPr algn="r"/>
            <a:r>
              <a:rPr lang="ru-RU" dirty="0" smtClean="0"/>
              <a:t>2 курс ФОПФ МФТИ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Предложения по дальнейшему развитию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для дискуссии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543" y="-11387"/>
            <a:ext cx="4539011" cy="68693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1" y="0"/>
            <a:ext cx="4561446" cy="6903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12" y="-11387"/>
            <a:ext cx="3905388" cy="7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76059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269" y="1663606"/>
            <a:ext cx="7189787" cy="5194394"/>
          </a:xfrm>
        </p:spPr>
        <p:txBody>
          <a:bodyPr>
            <a:noAutofit/>
          </a:bodyPr>
          <a:lstStyle/>
          <a:p>
            <a:r>
              <a:rPr lang="ru-RU" sz="2700" dirty="0"/>
              <a:t>Только что затухшую свечу можно зажечь заново, если поджечь её </a:t>
            </a:r>
            <a:r>
              <a:rPr lang="ru-RU" sz="2700" b="1" dirty="0">
                <a:solidFill>
                  <a:srgbClr val="FF0000"/>
                </a:solidFill>
              </a:rPr>
              <a:t>дым</a:t>
            </a:r>
            <a:r>
              <a:rPr lang="ru-RU" sz="2700" dirty="0"/>
              <a:t>, так как пары воска в дыме являются основным топливом для горения свечи. Каково </a:t>
            </a:r>
            <a:r>
              <a:rPr lang="ru-RU" sz="2700" b="1" dirty="0">
                <a:solidFill>
                  <a:srgbClr val="FF0000"/>
                </a:solidFill>
              </a:rPr>
              <a:t>максимальное расстояние</a:t>
            </a:r>
            <a:r>
              <a:rPr lang="ru-RU" sz="2700" dirty="0"/>
              <a:t> (между спичкой и свечкой) повторного зажигания свечи? </a:t>
            </a:r>
            <a:r>
              <a:rPr lang="ru-RU" sz="2700" b="1" dirty="0"/>
              <a:t>Определите</a:t>
            </a:r>
            <a:r>
              <a:rPr lang="ru-RU" sz="2700" dirty="0"/>
              <a:t> </a:t>
            </a:r>
            <a:r>
              <a:rPr lang="ru-RU" sz="2700" dirty="0">
                <a:solidFill>
                  <a:srgbClr val="FF0000"/>
                </a:solidFill>
              </a:rPr>
              <a:t>существенные параметры </a:t>
            </a:r>
            <a:r>
              <a:rPr lang="ru-RU" sz="2700" dirty="0"/>
              <a:t>процесса и их влияние на это максимальное расстояние. </a:t>
            </a:r>
            <a:endParaRPr lang="ru-RU" sz="2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6" y="1526446"/>
            <a:ext cx="9349909" cy="51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Обзор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r>
              <a:rPr lang="ru-RU" sz="3200" dirty="0" smtClean="0"/>
              <a:t>Установка</a:t>
            </a:r>
          </a:p>
          <a:p>
            <a:r>
              <a:rPr lang="ru-RU" sz="3200" dirty="0" smtClean="0"/>
              <a:t>Теоретическая модель</a:t>
            </a:r>
          </a:p>
          <a:p>
            <a:r>
              <a:rPr lang="ru-RU" sz="3200" dirty="0" smtClean="0"/>
              <a:t>Сравнение теории и эксперимента</a:t>
            </a:r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58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Качественное объяснение явления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Теоретическая модель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теории и эксперимента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3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</TotalTime>
  <Words>91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Задача №8 «Трюк со свечой »</vt:lpstr>
      <vt:lpstr>Условие задачи</vt:lpstr>
      <vt:lpstr>Обзор доклада</vt:lpstr>
      <vt:lpstr>Качественное объяснение явления </vt:lpstr>
      <vt:lpstr>Установка</vt:lpstr>
      <vt:lpstr>Теоретическая модель </vt:lpstr>
      <vt:lpstr>Сравнение теории и эксперимента </vt:lpstr>
      <vt:lpstr>Выводы </vt:lpstr>
      <vt:lpstr>Общее резюме</vt:lpstr>
      <vt:lpstr>Предложения по дальнейшему развитию решения</vt:lpstr>
      <vt:lpstr>Вопросы для дискуссии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«»</dc:title>
  <dc:creator>Артур Пименов</dc:creator>
  <cp:lastModifiedBy>Артур Пименов</cp:lastModifiedBy>
  <cp:revision>4</cp:revision>
  <dcterms:created xsi:type="dcterms:W3CDTF">2017-09-17T10:54:18Z</dcterms:created>
  <dcterms:modified xsi:type="dcterms:W3CDTF">2017-09-17T11:55:07Z</dcterms:modified>
</cp:coreProperties>
</file>