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3" r:id="rId3"/>
    <p:sldId id="258" r:id="rId4"/>
    <p:sldId id="265" r:id="rId5"/>
    <p:sldId id="268" r:id="rId6"/>
    <p:sldId id="269" r:id="rId7"/>
    <p:sldId id="267" r:id="rId8"/>
    <p:sldId id="270" r:id="rId9"/>
    <p:sldId id="271" r:id="rId10"/>
    <p:sldId id="272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2537" y="1282021"/>
            <a:ext cx="8791575" cy="2387600"/>
          </a:xfrm>
        </p:spPr>
        <p:txBody>
          <a:bodyPr/>
          <a:lstStyle/>
          <a:p>
            <a:r>
              <a:rPr lang="ru-RU" dirty="0" smtClean="0"/>
              <a:t>Задача №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ru-RU" dirty="0" err="1" smtClean="0"/>
              <a:t>Акустотермометр</a:t>
            </a:r>
            <a:r>
              <a:rPr lang="ru-RU" dirty="0" smtClean="0"/>
              <a:t> 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0425" y="4102781"/>
            <a:ext cx="8791575" cy="2755219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РЕЦЕНЗЕНТ</a:t>
            </a:r>
            <a:br>
              <a:rPr lang="ru-RU" dirty="0" smtClean="0"/>
            </a:br>
            <a:r>
              <a:rPr lang="ru-RU" dirty="0" smtClean="0"/>
              <a:t>Пименов Артур</a:t>
            </a:r>
          </a:p>
          <a:p>
            <a:pPr algn="r"/>
            <a:r>
              <a:rPr lang="en-US" sz="4800" dirty="0" smtClean="0"/>
              <a:t>/0</a:t>
            </a:r>
            <a:endParaRPr lang="ru-RU" sz="4800" dirty="0" smtClean="0"/>
          </a:p>
          <a:p>
            <a:pPr algn="r"/>
            <a:r>
              <a:rPr lang="ru-RU" dirty="0" smtClean="0"/>
              <a:t>2 курс ФОПФ МФТИ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1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3: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Докладчик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Оппонент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Наше мнение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Предложения по дальнейшему развитию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2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 для дискуссии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3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Условие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784" y="1549257"/>
            <a:ext cx="7973558" cy="5308743"/>
          </a:xfrm>
        </p:spPr>
        <p:txBody>
          <a:bodyPr>
            <a:normAutofit/>
          </a:bodyPr>
          <a:lstStyle/>
          <a:p>
            <a:r>
              <a:rPr lang="ru-RU" sz="3200" b="1" u="sng" dirty="0"/>
              <a:t>Разработайте</a:t>
            </a:r>
            <a:r>
              <a:rPr lang="ru-RU" sz="3200" dirty="0"/>
              <a:t> способ определения </a:t>
            </a:r>
            <a:r>
              <a:rPr lang="ru-RU" sz="3200" b="1" dirty="0"/>
              <a:t>температуры жидкости </a:t>
            </a:r>
            <a:r>
              <a:rPr lang="ru-RU" sz="3200" dirty="0"/>
              <a:t>по </a:t>
            </a:r>
            <a:r>
              <a:rPr lang="ru-RU" sz="3200" b="1" dirty="0">
                <a:solidFill>
                  <a:srgbClr val="FF0000"/>
                </a:solidFill>
              </a:rPr>
              <a:t>звуку</a:t>
            </a:r>
            <a:r>
              <a:rPr lang="ru-RU" sz="3200" dirty="0"/>
              <a:t>, с которым она </a:t>
            </a:r>
            <a:r>
              <a:rPr lang="ru-RU" sz="3200" b="1" dirty="0"/>
              <a:t>льётся в чашку</a:t>
            </a:r>
            <a:r>
              <a:rPr lang="ru-RU" sz="3200" dirty="0"/>
              <a:t>. Определите случайную и систематическую погрешности, границы применимости методики, а также </a:t>
            </a:r>
            <a:r>
              <a:rPr lang="ru-RU" sz="3200" b="1" dirty="0">
                <a:solidFill>
                  <a:srgbClr val="FF0000"/>
                </a:solidFill>
              </a:rPr>
              <a:t>существенные</a:t>
            </a:r>
            <a:r>
              <a:rPr lang="ru-RU" sz="3200" dirty="0"/>
              <a:t> для результата </a:t>
            </a:r>
            <a:r>
              <a:rPr lang="ru-RU" sz="3200" b="1" dirty="0">
                <a:solidFill>
                  <a:srgbClr val="FF0000"/>
                </a:solidFill>
              </a:rPr>
              <a:t>параметры</a:t>
            </a:r>
            <a:r>
              <a:rPr lang="ru-RU" sz="3200" dirty="0"/>
              <a:t> жидкости.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2" y="1549258"/>
            <a:ext cx="3207657" cy="5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2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Обзор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06058"/>
            <a:ext cx="9905999" cy="5297942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/>
              <a:t>Качественное объяснение явления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Установка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Теоретическая модель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Сравнение теории и эксперимента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Выводы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40800" y="1348183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675811" y="1348183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410822" y="1348183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940800" y="24477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675811" y="24477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410822" y="24477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940800" y="3623341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675811" y="3623341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10822" y="3623341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940800" y="48171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675811" y="48171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410822" y="48171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940800" y="5886740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675811" y="5886740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410822" y="5886740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резюме: докладчик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ОППОНЕНТ: ОБЗОР ДОКЛАДА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06058"/>
            <a:ext cx="9905999" cy="5297942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/>
              <a:t>Качественное объяснение явления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Установка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Теоретическая модель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Сравнение теории и эксперимента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Выводы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40800" y="1348183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675811" y="1348183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410822" y="1348183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940800" y="24477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675811" y="24477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410822" y="24477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940800" y="3623341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675811" y="3623341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10822" y="3623341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940800" y="48171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675811" y="48171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410822" y="48171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940800" y="5886740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675811" y="5886740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410822" y="5886740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0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резюме: ОПП-ОБЗОР-Доклада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5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Дискуссия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25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1: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Докладчик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Оппонент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Наше мнение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68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2: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Докладчик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Оппонент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Наше мнение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8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44</TotalTime>
  <Words>105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Задача №1 «Акустотермометр »</vt:lpstr>
      <vt:lpstr>Условие задачи</vt:lpstr>
      <vt:lpstr>Обзор доклада</vt:lpstr>
      <vt:lpstr>Общее резюме: докладчик</vt:lpstr>
      <vt:lpstr>ОППОНЕНТ: ОБЗОР ДОКЛАДА</vt:lpstr>
      <vt:lpstr>Общее резюме: ОПП-ОБЗОР-Доклада</vt:lpstr>
      <vt:lpstr>Дискуссия</vt:lpstr>
      <vt:lpstr>Вопрос 1:</vt:lpstr>
      <vt:lpstr>Вопрос 2:</vt:lpstr>
      <vt:lpstr>Вопрос 3:</vt:lpstr>
      <vt:lpstr>Предложения по дальнейшему развитию решения</vt:lpstr>
      <vt:lpstr>Вопросы для дискуссии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№ «»</dc:title>
  <dc:creator>Артур Пименов</dc:creator>
  <cp:lastModifiedBy>Артур Пименов</cp:lastModifiedBy>
  <cp:revision>5</cp:revision>
  <dcterms:created xsi:type="dcterms:W3CDTF">2017-09-17T10:54:18Z</dcterms:created>
  <dcterms:modified xsi:type="dcterms:W3CDTF">2017-09-17T11:59:58Z</dcterms:modified>
</cp:coreProperties>
</file>