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8703" y="304800"/>
            <a:ext cx="9128230" cy="821634"/>
          </a:xfrm>
        </p:spPr>
        <p:txBody>
          <a:bodyPr/>
          <a:lstStyle/>
          <a:p>
            <a:pPr algn="ctr"/>
            <a:r>
              <a:rPr lang="en-US" dirty="0"/>
              <a:t>SMART academy .NET 2016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7286011" y="2372935"/>
            <a:ext cx="176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Team 3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5910469" y="3208249"/>
            <a:ext cx="45189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>
                <a:solidFill>
                  <a:schemeClr val="accent2">
                    <a:lumMod val="75000"/>
                  </a:schemeClr>
                </a:solidFill>
              </a:rPr>
              <a:t>Yuliia</a:t>
            </a:r>
            <a:r>
              <a:rPr lang="uk-UA" sz="3600" i="1" dirty="0">
                <a:solidFill>
                  <a:schemeClr val="accent2">
                    <a:lumMod val="75000"/>
                  </a:schemeClr>
                </a:solidFill>
              </a:rPr>
              <a:t> Shpak</a:t>
            </a:r>
          </a:p>
          <a:p>
            <a:pPr algn="ctr"/>
            <a:r>
              <a:rPr lang="uk-UA" sz="3600" i="1" dirty="0">
                <a:solidFill>
                  <a:schemeClr val="accent2">
                    <a:lumMod val="75000"/>
                  </a:schemeClr>
                </a:solidFill>
              </a:rPr>
              <a:t>Dm</a:t>
            </a:r>
            <a:r>
              <a:rPr lang="en-US" sz="3600" i="1" dirty="0">
                <a:solidFill>
                  <a:schemeClr val="accent2">
                    <a:lumMod val="75000"/>
                  </a:schemeClr>
                </a:solidFill>
              </a:rPr>
              <a:t>ytro</a:t>
            </a:r>
            <a:r>
              <a:rPr lang="uk-UA" sz="3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i="1" dirty="0">
                <a:solidFill>
                  <a:schemeClr val="accent2">
                    <a:lumMod val="75000"/>
                  </a:schemeClr>
                </a:solidFill>
              </a:rPr>
              <a:t>Katrychuk</a:t>
            </a:r>
            <a:endParaRPr lang="uk-UA" sz="3600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uk-UA" sz="3600" i="1" dirty="0">
                <a:solidFill>
                  <a:schemeClr val="accent2">
                    <a:lumMod val="75000"/>
                  </a:schemeClr>
                </a:solidFill>
              </a:rPr>
              <a:t>Roman Andriyenko</a:t>
            </a:r>
          </a:p>
          <a:p>
            <a:pPr algn="ctr"/>
            <a:r>
              <a:rPr lang="uk-UA" sz="3600" i="1" dirty="0">
                <a:solidFill>
                  <a:schemeClr val="accent2">
                    <a:lumMod val="75000"/>
                  </a:schemeClr>
                </a:solidFill>
              </a:rPr>
              <a:t>Fedir Petrenko</a:t>
            </a:r>
            <a:endParaRPr lang="uk-UA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702" y="1126434"/>
            <a:ext cx="9128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4"/>
                </a:solidFill>
              </a:rPr>
              <a:t>SMART chat</a:t>
            </a:r>
            <a:endParaRPr lang="uk-UA" sz="4400" b="1" dirty="0">
              <a:solidFill>
                <a:schemeClr val="accent4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43" y="2253682"/>
            <a:ext cx="5352795" cy="40145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675" y="85725"/>
            <a:ext cx="14573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72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2482732" y="328856"/>
            <a:ext cx="53447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Presentation Layer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77391" t="29749" r="3913" b="14379"/>
          <a:stretch/>
        </p:blipFill>
        <p:spPr>
          <a:xfrm>
            <a:off x="503583" y="1159852"/>
            <a:ext cx="3119180" cy="52409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675" y="122168"/>
            <a:ext cx="1457325" cy="438150"/>
          </a:xfrm>
          <a:prstGeom prst="rect">
            <a:avLst/>
          </a:prstGeom>
        </p:spPr>
      </p:pic>
      <p:sp>
        <p:nvSpPr>
          <p:cNvPr id="7" name="Прямокутник 6"/>
          <p:cNvSpPr/>
          <p:nvPr/>
        </p:nvSpPr>
        <p:spPr>
          <a:xfrm>
            <a:off x="4505740" y="2019157"/>
            <a:ext cx="47707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2800" dirty="0">
                <a:solidFill>
                  <a:schemeClr val="accent4"/>
                </a:solidFill>
              </a:rPr>
              <a:t>ChatHub</a:t>
            </a:r>
          </a:p>
          <a:p>
            <a:pPr marL="571500" indent="-571500">
              <a:buFontTx/>
              <a:buChar char="-"/>
            </a:pPr>
            <a:r>
              <a:rPr lang="en-US" sz="2800" dirty="0">
                <a:solidFill>
                  <a:schemeClr val="accent4"/>
                </a:solidFill>
              </a:rPr>
              <a:t>Dependency injection</a:t>
            </a:r>
          </a:p>
          <a:p>
            <a:pPr marL="571500" indent="-571500">
              <a:buFontTx/>
              <a:buChar char="-"/>
            </a:pPr>
            <a:r>
              <a:rPr lang="en-US" sz="2800" dirty="0">
                <a:solidFill>
                  <a:schemeClr val="accent4"/>
                </a:solidFill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3504252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Результат пошуку зображень за запитом &quot;dem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68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13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288408" y="263892"/>
            <a:ext cx="86376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Technologies in the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6948" y="1332996"/>
            <a:ext cx="48077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accent4"/>
                </a:solidFill>
              </a:rPr>
              <a:t>ASP.NET MVC 5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accent4"/>
                </a:solidFill>
              </a:rPr>
              <a:t>Entity Framework 6</a:t>
            </a:r>
            <a:endParaRPr lang="uk-UA" sz="3600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8151" y="2771433"/>
            <a:ext cx="7675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Patterns</a:t>
            </a:r>
            <a:r>
              <a:rPr lang="uk-UA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and techniques</a:t>
            </a:r>
            <a:endParaRPr lang="uk-UA" sz="5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3191778" y="3926723"/>
            <a:ext cx="52134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accent4"/>
                </a:solidFill>
              </a:rPr>
              <a:t>Unit of Work -</a:t>
            </a:r>
          </a:p>
          <a:p>
            <a:pPr algn="r"/>
            <a:r>
              <a:rPr lang="en-US" sz="3600" dirty="0">
                <a:solidFill>
                  <a:schemeClr val="accent4"/>
                </a:solidFill>
              </a:rPr>
              <a:t>Dependency injection - (IoC-container Ninject) </a:t>
            </a:r>
          </a:p>
          <a:p>
            <a:pPr algn="r"/>
            <a:r>
              <a:rPr lang="en-US" sz="3600" dirty="0">
                <a:solidFill>
                  <a:schemeClr val="accent4"/>
                </a:solidFill>
              </a:rPr>
              <a:t>Unit testing -</a:t>
            </a:r>
          </a:p>
          <a:p>
            <a:pPr algn="r"/>
            <a:endParaRPr lang="uk-UA" dirty="0">
              <a:solidFill>
                <a:schemeClr val="accent4"/>
              </a:solidFill>
            </a:endParaRPr>
          </a:p>
        </p:txBody>
      </p:sp>
      <p:pic>
        <p:nvPicPr>
          <p:cNvPr id="2050" name="Picture 2" descr="Результат пошуку зображень за запитом &quot;asp.net mvc 5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107" y="1419181"/>
            <a:ext cx="2687021" cy="112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ьтат пошуку зображень за запитом &quot;entity framework 6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48" y="4224851"/>
            <a:ext cx="2509079" cy="141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675" y="137582"/>
            <a:ext cx="14573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49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756514" y="209586"/>
            <a:ext cx="80522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Libraries and frameworks</a:t>
            </a:r>
            <a:endParaRPr lang="uk-UA" sz="5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586670" y="167828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accent4"/>
                </a:solidFill>
              </a:rPr>
              <a:t>SignalR 2</a:t>
            </a:r>
          </a:p>
          <a:p>
            <a:endParaRPr lang="en-US" sz="3600" dirty="0">
              <a:solidFill>
                <a:schemeClr val="accent4"/>
              </a:solidFill>
            </a:endParaRP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accent4"/>
                </a:solidFill>
              </a:rPr>
              <a:t>JQuery</a:t>
            </a:r>
          </a:p>
          <a:p>
            <a:pPr marL="571500" indent="-571500">
              <a:buFontTx/>
              <a:buChar char="-"/>
            </a:pPr>
            <a:endParaRPr lang="en-US" sz="3600" dirty="0">
              <a:solidFill>
                <a:schemeClr val="accent4"/>
              </a:solidFill>
            </a:endParaRP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accent4"/>
                </a:solidFill>
              </a:rPr>
              <a:t>Moq</a:t>
            </a:r>
          </a:p>
          <a:p>
            <a:pPr marL="571500" indent="-571500">
              <a:buFontTx/>
              <a:buChar char="-"/>
            </a:pPr>
            <a:endParaRPr lang="en-US" sz="3600" dirty="0">
              <a:solidFill>
                <a:schemeClr val="accent4"/>
              </a:solidFill>
            </a:endParaRP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accent4"/>
                </a:solidFill>
              </a:rPr>
              <a:t>Microsoft Test Framework</a:t>
            </a:r>
          </a:p>
          <a:p>
            <a:pPr marL="571500" indent="-571500">
              <a:buFontTx/>
              <a:buChar char="-"/>
            </a:pPr>
            <a:endParaRPr lang="uk-UA" sz="3600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Результат пошуку зображень за запитом &quot;signal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291" y="1347074"/>
            <a:ext cx="2050109" cy="98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Результат пошуку зображень за запитом &quot;jquery&quot;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 dirty="0"/>
          </a:p>
        </p:txBody>
      </p:sp>
      <p:sp>
        <p:nvSpPr>
          <p:cNvPr id="10" name="AutoShape 10" descr="Результат пошуку зображень за запитом &quot;jquery&quot;"/>
          <p:cNvSpPr>
            <a:spLocks noChangeAspect="1" noChangeArrowheads="1"/>
          </p:cNvSpPr>
          <p:nvPr/>
        </p:nvSpPr>
        <p:spPr bwMode="auto">
          <a:xfrm>
            <a:off x="6095999" y="3428999"/>
            <a:ext cx="3869635" cy="386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 dirty="0"/>
          </a:p>
        </p:txBody>
      </p:sp>
      <p:pic>
        <p:nvPicPr>
          <p:cNvPr id="1038" name="Picture 14" descr="Результат пошуку зображень за запитом &quot;jquery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974" y="2752178"/>
            <a:ext cx="2905671" cy="158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Результат пошуку зображень за запитом &quot;moq framework c#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22" y="4527574"/>
            <a:ext cx="1376247" cy="137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Результат пошуку зображень за запитом &quot;ms test framework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132" y="1323096"/>
            <a:ext cx="2047357" cy="153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4675" y="209586"/>
            <a:ext cx="14573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8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779" y="301833"/>
            <a:ext cx="9593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Join the chat through </a:t>
            </a:r>
            <a:endParaRPr lang="uk-UA" sz="5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5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Facebook</a:t>
            </a:r>
            <a:r>
              <a:rPr lang="uk-UA" sz="5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and </a:t>
            </a:r>
            <a:r>
              <a:rPr lang="en-US" sz="5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G</a:t>
            </a:r>
            <a:r>
              <a:rPr lang="en-US" sz="5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54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5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g</a:t>
            </a:r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5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    accounts</a:t>
            </a:r>
            <a:r>
              <a:rPr lang="uk-UA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pic>
        <p:nvPicPr>
          <p:cNvPr id="3074" name="Picture 2" descr="Результат пошуку зображень за запитом &quot;facebook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44" y="3384934"/>
            <a:ext cx="3609561" cy="12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Результат пошуку зображень за запитом &quot;Googl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483" y="3129611"/>
            <a:ext cx="3653560" cy="176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2779" y="5261134"/>
            <a:ext cx="9593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4"/>
                </a:solidFill>
              </a:rPr>
              <a:t>or sign up quickly in our system.</a:t>
            </a:r>
            <a:endParaRPr lang="uk-UA" sz="3600" dirty="0">
              <a:solidFill>
                <a:schemeClr val="accent4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675" y="219353"/>
            <a:ext cx="14573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675" y="122168"/>
            <a:ext cx="1457325" cy="438150"/>
          </a:xfrm>
          <a:prstGeom prst="rect">
            <a:avLst/>
          </a:prstGeom>
        </p:spPr>
      </p:pic>
      <p:sp>
        <p:nvSpPr>
          <p:cNvPr id="5" name="Прямокутник 4"/>
          <p:cNvSpPr/>
          <p:nvPr/>
        </p:nvSpPr>
        <p:spPr>
          <a:xfrm>
            <a:off x="225287" y="237152"/>
            <a:ext cx="94222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Azure will make your business applications more productive</a:t>
            </a:r>
          </a:p>
        </p:txBody>
      </p:sp>
      <p:pic>
        <p:nvPicPr>
          <p:cNvPr id="5122" name="Picture 2" descr="Результат пошуку зображень за запитом &quot;Azur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365" y="2201195"/>
            <a:ext cx="6944140" cy="390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739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531" y="318051"/>
            <a:ext cx="9647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Real – time application </a:t>
            </a:r>
          </a:p>
          <a:p>
            <a:pPr algn="ctr"/>
            <a:r>
              <a:rPr lang="en-U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 easy communication </a:t>
            </a:r>
          </a:p>
          <a:p>
            <a:pPr algn="ctr"/>
            <a:r>
              <a:rPr lang="en-U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 your company</a:t>
            </a:r>
            <a:endParaRPr lang="uk-UA" sz="4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Результат пошуку зображень за запитом &quot;signal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2" y="2957680"/>
            <a:ext cx="33528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Результат пошуку зображень за запитом &quot;signalr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1" y="2957680"/>
            <a:ext cx="3756142" cy="32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675" y="191742"/>
            <a:ext cx="14573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7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409737" y="222838"/>
            <a:ext cx="69108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</a:t>
            </a:r>
            <a:r>
              <a:rPr lang="uk-UA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pplication </a:t>
            </a:r>
            <a:r>
              <a:rPr lang="en-U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</a:t>
            </a:r>
            <a:r>
              <a:rPr lang="uk-UA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rchitecture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475" y="1243426"/>
            <a:ext cx="6511390" cy="49320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675" y="122168"/>
            <a:ext cx="14573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5527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2295911" y="328856"/>
            <a:ext cx="51087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Access Layer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675" y="122168"/>
            <a:ext cx="1457325" cy="4381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77282" t="19888" r="1631" b="22305"/>
          <a:stretch/>
        </p:blipFill>
        <p:spPr>
          <a:xfrm>
            <a:off x="642731" y="1159853"/>
            <a:ext cx="3511825" cy="5412557"/>
          </a:xfrm>
          <a:prstGeom prst="rect">
            <a:avLst/>
          </a:prstGeom>
        </p:spPr>
      </p:pic>
      <p:sp>
        <p:nvSpPr>
          <p:cNvPr id="7" name="Прямокутник 6"/>
          <p:cNvSpPr/>
          <p:nvPr/>
        </p:nvSpPr>
        <p:spPr>
          <a:xfrm>
            <a:off x="4638675" y="257409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2800" dirty="0">
                <a:solidFill>
                  <a:schemeClr val="accent4"/>
                </a:solidFill>
              </a:rPr>
              <a:t>Entity Framework Code First</a:t>
            </a:r>
          </a:p>
          <a:p>
            <a:pPr marL="571500" indent="-571500">
              <a:buFontTx/>
              <a:buChar char="-"/>
            </a:pPr>
            <a:r>
              <a:rPr lang="en-US" sz="2800" dirty="0">
                <a:solidFill>
                  <a:schemeClr val="accent4"/>
                </a:solidFill>
              </a:rPr>
              <a:t>Repositories</a:t>
            </a:r>
          </a:p>
          <a:p>
            <a:pPr marL="571500" indent="-571500">
              <a:buFontTx/>
              <a:buChar char="-"/>
            </a:pPr>
            <a:r>
              <a:rPr lang="en-US" sz="2800" dirty="0">
                <a:solidFill>
                  <a:schemeClr val="accent4"/>
                </a:solidFill>
              </a:rPr>
              <a:t>Unit of Work</a:t>
            </a:r>
            <a:endParaRPr lang="uk-UA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688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2160306" y="209586"/>
            <a:ext cx="57775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Business Logic Layer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77282" t="19115" r="1521" b="25592"/>
          <a:stretch/>
        </p:blipFill>
        <p:spPr>
          <a:xfrm>
            <a:off x="5605670" y="1139686"/>
            <a:ext cx="3472071" cy="5092371"/>
          </a:xfrm>
          <a:prstGeom prst="rect">
            <a:avLst/>
          </a:prstGeom>
        </p:spPr>
      </p:pic>
      <p:sp>
        <p:nvSpPr>
          <p:cNvPr id="6" name="Прямокутник 5"/>
          <p:cNvSpPr/>
          <p:nvPr/>
        </p:nvSpPr>
        <p:spPr>
          <a:xfrm>
            <a:off x="477078" y="1840900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2800" dirty="0">
                <a:solidFill>
                  <a:schemeClr val="accent4"/>
                </a:solidFill>
              </a:rPr>
              <a:t>Data Transfer Object</a:t>
            </a:r>
          </a:p>
          <a:p>
            <a:pPr marL="571500" indent="-571500">
              <a:buFontTx/>
              <a:buChar char="-"/>
            </a:pPr>
            <a:r>
              <a:rPr lang="en-US" sz="2800" dirty="0">
                <a:solidFill>
                  <a:schemeClr val="accent4"/>
                </a:solidFill>
              </a:rPr>
              <a:t>Dependency injection</a:t>
            </a:r>
          </a:p>
          <a:p>
            <a:pPr marL="571500" indent="-571500">
              <a:buFontTx/>
              <a:buChar char="-"/>
            </a:pPr>
            <a:endParaRPr lang="uk-UA" dirty="0">
              <a:solidFill>
                <a:schemeClr val="accent4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675" y="122168"/>
            <a:ext cx="14573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7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</TotalTime>
  <Words>119</Words>
  <Application>Microsoft Office PowerPoint</Application>
  <PresentationFormat>Широкий екран</PresentationFormat>
  <Paragraphs>41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Грань</vt:lpstr>
      <vt:lpstr>SMART academy .NET 2016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Петренко Федя</dc:creator>
  <cp:lastModifiedBy>Петренко Федя</cp:lastModifiedBy>
  <cp:revision>25</cp:revision>
  <dcterms:created xsi:type="dcterms:W3CDTF">2016-09-22T22:49:44Z</dcterms:created>
  <dcterms:modified xsi:type="dcterms:W3CDTF">2016-09-23T15:08:51Z</dcterms:modified>
</cp:coreProperties>
</file>