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545097-CCA5-4E23-BCFF-12AB93BBC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35B2C1F-78EF-47CF-A006-A769263C0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E6447F9-3E03-4438-8E53-2D5D3BAB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C35653C-5FCC-4C65-A606-AE85B9C5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134DBCD-9677-4E04-8DFB-45C1BD52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15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D5A8B28-C073-441F-AE3D-3F9E1FD0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FFF2FC4-4D25-45B0-A6AA-227EB3350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98A6E38-0A96-4919-AA19-6808A2DD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08AC28C-D345-4D01-A201-D65A2166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A8E8D7B-F07F-4ABF-9CE4-37902B33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1AA6E27A-F9B7-40F8-84E0-DD3770FDD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E963A736-D10D-4FEB-BFFC-762543D23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B0D13CF-6607-43F1-AF31-70BA836E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93666FA-5D0F-40BA-9A1A-955E853D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0F46E23-0867-45F6-9CCF-72452968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6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8BF64FC-15C6-4FAE-AA92-D840A501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F7781DE-745B-4D6F-B1C6-910798BC1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CAB66A6-512B-4FFC-8CC0-CD5EB0E7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38F2F68-0AF6-4120-AC50-0503133F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D73B1D9-547A-435B-93ED-CB089583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31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42D9014-A692-4D11-A87F-DAAAE55A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B787798-F165-440C-BBFA-EFCA11F0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5020F59-878D-43FD-A7BF-66A6829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B3BF2A0-3E76-4CC3-8886-FD369933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713A939-694B-4701-8B7D-197E828C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40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9C73728-690E-47D3-97C2-37C5DBB5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408E957-76C6-48A8-863B-2BCBFD3C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8D3C6CA6-3EB8-4223-B773-91CCFFE8A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5375C4C-0603-41FE-85FC-2AFC13FB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2BA87C4-D745-4CE6-BE90-62DDC3C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B8291F7-688D-42B9-B958-9AC0B6A1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84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C10BE07-86AD-4869-AE06-554E1877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9C85631-F26B-4CBF-BD5E-FE9D065B9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92D3207-5B91-4384-8715-87A876B0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9645D52-7E89-4EFF-99D5-E26B8D601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B05D030-785E-4338-A905-D4DB0ECBC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031DCBAD-6753-4944-A193-FA166170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F86FF552-76BE-4DE6-8830-5693622F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FFE11556-8112-453C-B9E9-7719982E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89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D427AC-5F43-4CF3-B6B2-F232A70F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258D2B35-5582-4940-BC0F-C06290B3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5D61BF4F-CA01-4DDA-A819-D71F14A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FF4FD3CF-9B7E-44BC-8E1B-964F7866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42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534E3026-1778-43E3-9F70-15ABC12D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20594957-7EB3-4D0F-808D-AD119D4A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789D297D-3586-439F-90AA-91121829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65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EBEFD76-AEE7-4FD7-804B-7AB5180B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D1373F7-1B33-41C8-80AF-59E665AAC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B8454C7-921D-4C11-B70B-29A4CEDF8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7964CA5-A0F9-45B7-B77A-D7FE429B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22240D4-D429-4DDA-9A2E-8CCA15FC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D7A59B9-0D19-47A8-ADC4-C423498E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4341CA5-65D6-4922-9D6F-EE6384AB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FDDCCD96-B61D-47FA-B9E7-FAEC47ED8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BD79A9F1-DF94-44AC-B173-7D07335AB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70C62B2-33FB-44CC-89AE-D64D4CF2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425245E-6721-4D5C-817B-05A5F921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C129F81E-B955-41BA-A42D-0769D0DC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4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684929-42F4-42E2-B904-89BEA03F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72BF969-6F0A-4849-91AD-EF5E6A25F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567E3A7-CA0D-4757-B132-D968B57B3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B89497A-864D-4965-AC8E-9F268134B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3807552-6FD6-4F7C-A1BD-0D8D47347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8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79C0585-01CD-43C0-9984-0730E1630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smtClean="0"/>
              <a:t>“</a:t>
            </a:r>
            <a:r>
              <a:rPr lang="ru-RU" dirty="0" err="1" smtClean="0"/>
              <a:t>КиноКрит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C1732E19-2DF1-48F0-84E4-BF89E08B6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5835" y="5588493"/>
            <a:ext cx="9144000" cy="1655762"/>
          </a:xfrm>
        </p:spPr>
        <p:txBody>
          <a:bodyPr/>
          <a:lstStyle/>
          <a:p>
            <a:r>
              <a:rPr lang="ru-RU" sz="2800" dirty="0" smtClean="0">
                <a:latin typeface="+mj-lt"/>
              </a:rPr>
              <a:t>Кривоносов Фёдор 9А</a:t>
            </a:r>
            <a:endParaRPr lang="ru-RU" sz="2800" dirty="0">
              <a:latin typeface="+mj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11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5" y="465905"/>
            <a:ext cx="8245365" cy="6184025"/>
          </a:xfrm>
        </p:spPr>
      </p:pic>
    </p:spTree>
    <p:extLst>
      <p:ext uri="{BB962C8B-B14F-4D97-AF65-F5344CB8AC3E}">
        <p14:creationId xmlns:p14="http://schemas.microsoft.com/office/powerpoint/2010/main" val="39536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10" y="331076"/>
            <a:ext cx="8404115" cy="6303087"/>
          </a:xfrm>
        </p:spPr>
      </p:pic>
    </p:spTree>
    <p:extLst>
      <p:ext uri="{BB962C8B-B14F-4D97-AF65-F5344CB8AC3E}">
        <p14:creationId xmlns:p14="http://schemas.microsoft.com/office/powerpoint/2010/main" val="37910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29" y="284602"/>
            <a:ext cx="8339958" cy="6254969"/>
          </a:xfrm>
        </p:spPr>
      </p:pic>
    </p:spTree>
    <p:extLst>
      <p:ext uri="{BB962C8B-B14F-4D97-AF65-F5344CB8AC3E}">
        <p14:creationId xmlns:p14="http://schemas.microsoft.com/office/powerpoint/2010/main" val="14486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4BEA6F8-35B9-407F-B5E1-E2180CF3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299C5EE-2212-41A4-8B0C-4FD0FD9F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j-lt"/>
              </a:rPr>
              <a:t>Выводы</a:t>
            </a:r>
            <a:r>
              <a:rPr lang="en-US" sz="3200" dirty="0">
                <a:latin typeface="+mj-lt"/>
              </a:rPr>
              <a:t>: </a:t>
            </a:r>
            <a:r>
              <a:rPr lang="ru-RU" sz="3200" dirty="0" smtClean="0">
                <a:latin typeface="+mj-lt"/>
              </a:rPr>
              <a:t>сайт создан и выполняет все ожидаемые функции.</a:t>
            </a:r>
            <a:endParaRPr lang="ru-RU" sz="3200" dirty="0">
              <a:latin typeface="+mj-lt"/>
            </a:endParaRPr>
          </a:p>
          <a:p>
            <a:r>
              <a:rPr lang="ru-RU" sz="3200" dirty="0" smtClean="0">
                <a:latin typeface="+mj-lt"/>
              </a:rPr>
              <a:t>Преимущества </a:t>
            </a:r>
            <a:r>
              <a:rPr lang="ru-RU" sz="3200" dirty="0">
                <a:latin typeface="+mj-lt"/>
              </a:rPr>
              <a:t>проекта</a:t>
            </a:r>
            <a:r>
              <a:rPr lang="en-US" sz="3200" dirty="0">
                <a:latin typeface="+mj-lt"/>
              </a:rPr>
              <a:t>: </a:t>
            </a:r>
            <a:r>
              <a:rPr lang="ru-RU" sz="3200" dirty="0" smtClean="0">
                <a:latin typeface="+mj-lt"/>
              </a:rPr>
              <a:t>понятный </a:t>
            </a:r>
            <a:r>
              <a:rPr lang="ru-RU" sz="3200" dirty="0">
                <a:latin typeface="+mj-lt"/>
              </a:rPr>
              <a:t>интерфейс</a:t>
            </a:r>
            <a:r>
              <a:rPr lang="ru-RU" sz="3200" dirty="0" smtClean="0">
                <a:latin typeface="+mj-lt"/>
              </a:rPr>
              <a:t>, продуктов такого типа мало, продукт актуален.</a:t>
            </a:r>
            <a:endParaRPr lang="ru-RU" sz="3200" dirty="0">
              <a:latin typeface="+mj-lt"/>
            </a:endParaRPr>
          </a:p>
          <a:p>
            <a:r>
              <a:rPr lang="ru-RU" sz="3200" dirty="0" smtClean="0">
                <a:latin typeface="+mj-lt"/>
              </a:rPr>
              <a:t>Возможные доработки: </a:t>
            </a:r>
            <a:r>
              <a:rPr lang="ru-RU" sz="3200" dirty="0" err="1" smtClean="0">
                <a:latin typeface="+mj-lt"/>
              </a:rPr>
              <a:t>аватар</a:t>
            </a:r>
            <a:r>
              <a:rPr lang="ru-RU" sz="3200" dirty="0" smtClean="0">
                <a:latin typeface="+mj-lt"/>
              </a:rPr>
              <a:t> пользователя, краткая информация и </a:t>
            </a:r>
            <a:r>
              <a:rPr lang="en-US" sz="3200" dirty="0" smtClean="0">
                <a:latin typeface="+mj-lt"/>
              </a:rPr>
              <a:t>email</a:t>
            </a:r>
            <a:r>
              <a:rPr lang="ru-RU" sz="3200" dirty="0" smtClean="0">
                <a:latin typeface="+mj-lt"/>
              </a:rPr>
              <a:t> в </a:t>
            </a:r>
            <a:r>
              <a:rPr lang="ru-RU" sz="3200" dirty="0" smtClean="0">
                <a:latin typeface="+mj-lt"/>
              </a:rPr>
              <a:t>профиле</a:t>
            </a:r>
            <a:r>
              <a:rPr lang="en-US" sz="3200" dirty="0" smtClean="0">
                <a:latin typeface="+mj-lt"/>
              </a:rPr>
              <a:t>; </a:t>
            </a:r>
            <a:r>
              <a:rPr lang="ru-RU" sz="3200" dirty="0" smtClean="0">
                <a:latin typeface="+mj-lt"/>
              </a:rPr>
              <a:t>отображение среднего рейтинга каждого фильма в </a:t>
            </a:r>
            <a:r>
              <a:rPr lang="ru-RU" sz="3200" smtClean="0">
                <a:latin typeface="+mj-lt"/>
              </a:rPr>
              <a:t>библиотеке фильмов</a:t>
            </a:r>
            <a:r>
              <a:rPr lang="ru-RU" sz="3200" smtClean="0">
                <a:latin typeface="+mj-lt"/>
              </a:rPr>
              <a:t>.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74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7AC4C36-9AB4-4C91-B333-49936079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Цель создания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7ECA5E3-05C2-452F-BF26-EB07F935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+mj-lt"/>
              </a:rPr>
              <a:t>Проект сделан для упрощения выбора пользователями фильма, на который можно сходить, и для публикации мнения пользователей об определённом фильме.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11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DCC12D0-B424-4ADF-AAED-917D5C23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Реализация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F00C11D-9B1A-4E62-87B2-1F8B1CDD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62" y="1325563"/>
            <a:ext cx="10833538" cy="5199501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j-lt"/>
              </a:rPr>
              <a:t>В классе «</a:t>
            </a:r>
            <a:r>
              <a:rPr lang="en-US" sz="3200" dirty="0" err="1">
                <a:latin typeface="+mj-lt"/>
              </a:rPr>
              <a:t>UserModel</a:t>
            </a:r>
            <a:r>
              <a:rPr lang="ru-RU" sz="3200" dirty="0">
                <a:latin typeface="+mj-lt"/>
              </a:rPr>
              <a:t>» создается таблица значений, в которую  будут добавляться данные каждого пользователя(его </a:t>
            </a:r>
            <a:r>
              <a:rPr lang="en-US" sz="3200" dirty="0">
                <a:latin typeface="+mj-lt"/>
              </a:rPr>
              <a:t>id</a:t>
            </a:r>
            <a:r>
              <a:rPr lang="ru-RU" sz="3200" dirty="0">
                <a:latin typeface="+mj-lt"/>
              </a:rPr>
              <a:t>, ник, почта, пароль, возраст и пол). В классе «</a:t>
            </a:r>
            <a:r>
              <a:rPr lang="en-US" sz="3200" dirty="0" err="1">
                <a:latin typeface="+mj-lt"/>
              </a:rPr>
              <a:t>FilmModel</a:t>
            </a:r>
            <a:r>
              <a:rPr lang="ru-RU" sz="3200" dirty="0">
                <a:latin typeface="+mj-lt"/>
              </a:rPr>
              <a:t>» создается таблица значений, в которую  будут добавляться данные каждого фильма(его </a:t>
            </a:r>
            <a:r>
              <a:rPr lang="en-US" sz="3200" dirty="0">
                <a:latin typeface="+mj-lt"/>
              </a:rPr>
              <a:t>id</a:t>
            </a:r>
            <a:r>
              <a:rPr lang="ru-RU" sz="3200" dirty="0">
                <a:latin typeface="+mj-lt"/>
              </a:rPr>
              <a:t>, название, жанр, описание и год выпуска). В классе «</a:t>
            </a:r>
            <a:r>
              <a:rPr lang="en-US" sz="3200" dirty="0" err="1">
                <a:latin typeface="+mj-lt"/>
              </a:rPr>
              <a:t>CommentModel</a:t>
            </a:r>
            <a:r>
              <a:rPr lang="ru-RU" sz="3200" dirty="0">
                <a:latin typeface="+mj-lt"/>
              </a:rPr>
              <a:t>» создается таблица значений, в которую  будут добавляться данные каждого фильма и пользователя(</a:t>
            </a:r>
            <a:r>
              <a:rPr lang="en-US" sz="3200" dirty="0">
                <a:latin typeface="+mj-lt"/>
              </a:rPr>
              <a:t>id </a:t>
            </a:r>
            <a:r>
              <a:rPr lang="ru-RU" sz="3200" dirty="0">
                <a:latin typeface="+mj-lt"/>
              </a:rPr>
              <a:t>фильма, </a:t>
            </a:r>
            <a:r>
              <a:rPr lang="en-US" sz="3200" dirty="0">
                <a:latin typeface="+mj-lt"/>
              </a:rPr>
              <a:t>id </a:t>
            </a:r>
            <a:r>
              <a:rPr lang="ru-RU" sz="3200" dirty="0">
                <a:latin typeface="+mj-lt"/>
              </a:rPr>
              <a:t>пользователя, отзыв о фильме и его рейтинг(оценка пользователя)). </a:t>
            </a:r>
          </a:p>
        </p:txBody>
      </p:sp>
    </p:spTree>
    <p:extLst>
      <p:ext uri="{BB962C8B-B14F-4D97-AF65-F5344CB8AC3E}">
        <p14:creationId xmlns:p14="http://schemas.microsoft.com/office/powerpoint/2010/main" val="42830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875" y="264837"/>
            <a:ext cx="11648090" cy="6340913"/>
          </a:xfrm>
        </p:spPr>
        <p:txBody>
          <a:bodyPr>
            <a:normAutofit fontScale="70000" lnSpcReduction="20000"/>
          </a:bodyPr>
          <a:lstStyle/>
          <a:p>
            <a:r>
              <a:rPr lang="ru-RU" sz="4600" dirty="0">
                <a:latin typeface="+mj-lt"/>
              </a:rPr>
              <a:t>Функция «</a:t>
            </a:r>
            <a:r>
              <a:rPr lang="en-US" sz="4600" dirty="0">
                <a:latin typeface="+mj-lt"/>
              </a:rPr>
              <a:t>form</a:t>
            </a:r>
            <a:r>
              <a:rPr lang="ru-RU" sz="4600" dirty="0">
                <a:latin typeface="+mj-lt"/>
              </a:rPr>
              <a:t>_</a:t>
            </a:r>
            <a:r>
              <a:rPr lang="en-US" sz="4600" dirty="0">
                <a:latin typeface="+mj-lt"/>
              </a:rPr>
              <a:t>sample</a:t>
            </a:r>
            <a:r>
              <a:rPr lang="ru-RU" sz="4600" dirty="0">
                <a:latin typeface="+mj-lt"/>
              </a:rPr>
              <a:t>» существует для регистрации пользователя и передачи его данных в «</a:t>
            </a:r>
            <a:r>
              <a:rPr lang="en-US" sz="4600" dirty="0" err="1">
                <a:latin typeface="+mj-lt"/>
              </a:rPr>
              <a:t>UserModel</a:t>
            </a:r>
            <a:r>
              <a:rPr lang="ru-RU" sz="4600" dirty="0">
                <a:latin typeface="+mj-lt"/>
              </a:rPr>
              <a:t>». Функция «</a:t>
            </a:r>
            <a:r>
              <a:rPr lang="en-US" sz="4600" dirty="0" err="1">
                <a:latin typeface="+mj-lt"/>
              </a:rPr>
              <a:t>auth</a:t>
            </a:r>
            <a:r>
              <a:rPr lang="ru-RU" sz="4600" dirty="0">
                <a:latin typeface="+mj-lt"/>
              </a:rPr>
              <a:t>» существует для авторизации пользователя. Функции «</a:t>
            </a:r>
            <a:r>
              <a:rPr lang="en-US" sz="4600" dirty="0">
                <a:latin typeface="+mj-lt"/>
              </a:rPr>
              <a:t>error</a:t>
            </a:r>
            <a:r>
              <a:rPr lang="ru-RU" sz="4600" dirty="0">
                <a:latin typeface="+mj-lt"/>
              </a:rPr>
              <a:t>1», «</a:t>
            </a:r>
            <a:r>
              <a:rPr lang="en-US" sz="4600" dirty="0">
                <a:latin typeface="+mj-lt"/>
              </a:rPr>
              <a:t>error</a:t>
            </a:r>
            <a:r>
              <a:rPr lang="ru-RU" sz="4600" dirty="0">
                <a:latin typeface="+mj-lt"/>
              </a:rPr>
              <a:t>2», «</a:t>
            </a:r>
            <a:r>
              <a:rPr lang="en-US" sz="4600" dirty="0">
                <a:latin typeface="+mj-lt"/>
              </a:rPr>
              <a:t>error</a:t>
            </a:r>
            <a:r>
              <a:rPr lang="ru-RU" sz="4600" dirty="0">
                <a:latin typeface="+mj-lt"/>
              </a:rPr>
              <a:t>3», «</a:t>
            </a:r>
            <a:r>
              <a:rPr lang="en-US" sz="4600" dirty="0">
                <a:latin typeface="+mj-lt"/>
              </a:rPr>
              <a:t>error</a:t>
            </a:r>
            <a:r>
              <a:rPr lang="ru-RU" sz="4600" dirty="0">
                <a:latin typeface="+mj-lt"/>
              </a:rPr>
              <a:t>4»    существуют для непредвиденных ошибок пользователя, чтобы он мог вернуться на шаг назад и продолжить работу. Функция «</a:t>
            </a:r>
            <a:r>
              <a:rPr lang="en-US" sz="4600" dirty="0">
                <a:latin typeface="+mj-lt"/>
              </a:rPr>
              <a:t>profile</a:t>
            </a:r>
            <a:r>
              <a:rPr lang="ru-RU" sz="4600" dirty="0">
                <a:latin typeface="+mj-lt"/>
              </a:rPr>
              <a:t>» существует для создания профиля пользователя и четырех кнопок для его действий. Функция «</a:t>
            </a:r>
            <a:r>
              <a:rPr lang="en-US" sz="4600" dirty="0" err="1">
                <a:latin typeface="+mj-lt"/>
              </a:rPr>
              <a:t>addfilms</a:t>
            </a:r>
            <a:r>
              <a:rPr lang="ru-RU" sz="4600" dirty="0">
                <a:latin typeface="+mj-lt"/>
              </a:rPr>
              <a:t>» существует для добавления фильма, на который можно сделать отзыв и передачи его данных в «</a:t>
            </a:r>
            <a:r>
              <a:rPr lang="en-US" sz="4600" dirty="0" err="1">
                <a:latin typeface="+mj-lt"/>
              </a:rPr>
              <a:t>FilmModel</a:t>
            </a:r>
            <a:r>
              <a:rPr lang="ru-RU" sz="4600" dirty="0">
                <a:latin typeface="+mj-lt"/>
              </a:rPr>
              <a:t>». Функция «</a:t>
            </a:r>
            <a:r>
              <a:rPr lang="en-US" sz="4600" dirty="0" err="1">
                <a:latin typeface="+mj-lt"/>
              </a:rPr>
              <a:t>addcom</a:t>
            </a:r>
            <a:r>
              <a:rPr lang="ru-RU" sz="4600" dirty="0">
                <a:latin typeface="+mj-lt"/>
              </a:rPr>
              <a:t>» существует для написания отзыва о фильме и его передачи в «</a:t>
            </a:r>
            <a:r>
              <a:rPr lang="en-US" sz="4600" dirty="0" err="1">
                <a:latin typeface="+mj-lt"/>
              </a:rPr>
              <a:t>CommentModel</a:t>
            </a:r>
            <a:r>
              <a:rPr lang="ru-RU" sz="4600" dirty="0">
                <a:latin typeface="+mj-lt"/>
              </a:rPr>
              <a:t>». Функция «</a:t>
            </a:r>
            <a:r>
              <a:rPr lang="en-US" sz="4600" dirty="0">
                <a:latin typeface="+mj-lt"/>
              </a:rPr>
              <a:t>comments</a:t>
            </a:r>
            <a:r>
              <a:rPr lang="ru-RU" sz="4600" dirty="0">
                <a:latin typeface="+mj-lt"/>
              </a:rPr>
              <a:t>» существует для чтения отзывов пользователей о фильме и для просмотра среднего рейтинга фильма(использует также шаблон «</a:t>
            </a:r>
            <a:r>
              <a:rPr lang="en-US" sz="4600" dirty="0">
                <a:latin typeface="+mj-lt"/>
              </a:rPr>
              <a:t>odd</a:t>
            </a:r>
            <a:r>
              <a:rPr lang="ru-RU" sz="4600" dirty="0">
                <a:latin typeface="+mj-lt"/>
              </a:rPr>
              <a:t>_</a:t>
            </a:r>
            <a:r>
              <a:rPr lang="en-US" sz="4600" dirty="0">
                <a:latin typeface="+mj-lt"/>
              </a:rPr>
              <a:t>even</a:t>
            </a:r>
            <a:r>
              <a:rPr lang="ru-RU" sz="4600" dirty="0">
                <a:latin typeface="+mj-lt"/>
              </a:rPr>
              <a:t>»). Функция «</a:t>
            </a:r>
            <a:r>
              <a:rPr lang="en-US" sz="4600" dirty="0" err="1">
                <a:latin typeface="+mj-lt"/>
              </a:rPr>
              <a:t>seefilms</a:t>
            </a:r>
            <a:r>
              <a:rPr lang="ru-RU" sz="4600" dirty="0">
                <a:latin typeface="+mj-lt"/>
              </a:rPr>
              <a:t>» существует для просмотра списка всех фильмов и поиска групп фильмов по году их выпуска(использует также шаблон «</a:t>
            </a:r>
            <a:r>
              <a:rPr lang="en-US" sz="4600" dirty="0">
                <a:latin typeface="+mj-lt"/>
              </a:rPr>
              <a:t>odd</a:t>
            </a:r>
            <a:r>
              <a:rPr lang="ru-RU" sz="4600" dirty="0">
                <a:latin typeface="+mj-lt"/>
              </a:rPr>
              <a:t>_</a:t>
            </a:r>
            <a:r>
              <a:rPr lang="en-US" sz="4600" dirty="0">
                <a:latin typeface="+mj-lt"/>
              </a:rPr>
              <a:t>even</a:t>
            </a:r>
            <a:r>
              <a:rPr lang="ru-RU" sz="4600" dirty="0">
                <a:latin typeface="+mj-lt"/>
              </a:rPr>
              <a:t>2»).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2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2D86D1B-9AAC-411E-9958-F0BDE177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Применённые технологии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91FB031-686C-4B9A-AFD7-A9C1091E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400" dirty="0" smtClean="0">
                <a:latin typeface="+mj-lt"/>
              </a:rPr>
              <a:t>Использовались</a:t>
            </a:r>
            <a:r>
              <a:rPr lang="ru-RU" dirty="0" smtClean="0">
                <a:latin typeface="+mj-lt"/>
              </a:rPr>
              <a:t>:</a:t>
            </a:r>
          </a:p>
          <a:p>
            <a:pPr lvl="1"/>
            <a:r>
              <a:rPr lang="en-US" sz="3600" dirty="0" smtClean="0">
                <a:latin typeface="+mj-lt"/>
              </a:rPr>
              <a:t>Flask</a:t>
            </a:r>
          </a:p>
          <a:p>
            <a:pPr lvl="1"/>
            <a:r>
              <a:rPr lang="en-US" sz="3600" dirty="0" smtClean="0">
                <a:latin typeface="+mj-lt"/>
              </a:rPr>
              <a:t>SQLite3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68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87" y="682543"/>
            <a:ext cx="7388808" cy="5541607"/>
          </a:xfrm>
        </p:spPr>
      </p:pic>
    </p:spTree>
    <p:extLst>
      <p:ext uri="{BB962C8B-B14F-4D97-AF65-F5344CB8AC3E}">
        <p14:creationId xmlns:p14="http://schemas.microsoft.com/office/powerpoint/2010/main" val="2951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21" y="351576"/>
            <a:ext cx="8019429" cy="6014573"/>
          </a:xfrm>
        </p:spPr>
      </p:pic>
    </p:spTree>
    <p:extLst>
      <p:ext uri="{BB962C8B-B14F-4D97-AF65-F5344CB8AC3E}">
        <p14:creationId xmlns:p14="http://schemas.microsoft.com/office/powerpoint/2010/main" val="185256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50" y="457200"/>
            <a:ext cx="8088804" cy="6066604"/>
          </a:xfrm>
        </p:spPr>
      </p:pic>
    </p:spTree>
    <p:extLst>
      <p:ext uri="{BB962C8B-B14F-4D97-AF65-F5344CB8AC3E}">
        <p14:creationId xmlns:p14="http://schemas.microsoft.com/office/powerpoint/2010/main" val="20368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17" y="434345"/>
            <a:ext cx="8224381" cy="6168287"/>
          </a:xfrm>
        </p:spPr>
      </p:pic>
    </p:spTree>
    <p:extLst>
      <p:ext uri="{BB962C8B-B14F-4D97-AF65-F5344CB8AC3E}">
        <p14:creationId xmlns:p14="http://schemas.microsoft.com/office/powerpoint/2010/main" val="37713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341</Words>
  <Application>Microsoft Office PowerPoint</Application>
  <PresentationFormat>Широкоэкранный</PresentationFormat>
  <Paragraphs>15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Проект “КиноКрит”</vt:lpstr>
      <vt:lpstr>Цель создания проекта</vt:lpstr>
      <vt:lpstr>Реализация:</vt:lpstr>
      <vt:lpstr>Презентация PowerPoint</vt:lpstr>
      <vt:lpstr>Применённые 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Итоги: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‘DietX’</dc:title>
  <dc:creator>Людмила Борисова</dc:creator>
  <cp:lastModifiedBy>Fedor</cp:lastModifiedBy>
  <cp:revision>31</cp:revision>
  <dcterms:created xsi:type="dcterms:W3CDTF">2019-03-24T16:09:23Z</dcterms:created>
  <dcterms:modified xsi:type="dcterms:W3CDTF">2019-03-31T17:53:11Z</dcterms:modified>
</cp:coreProperties>
</file>