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ĞBERK GÖKTEPE" initials="TG" lastIdx="1" clrIdx="0">
    <p:extLst>
      <p:ext uri="{19B8F6BF-5375-455C-9EA6-DF929625EA0E}">
        <p15:presenceInfo xmlns:p15="http://schemas.microsoft.com/office/powerpoint/2012/main" userId="TUĞBERK GÖKTEP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9B5D-781A-4C8D-A6A2-B9A6C022E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3C84E-793E-424E-903B-3BF59ABA6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398EF-9A6C-4C28-B7B2-AE328FE4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9F30-CA8C-44D9-A2F5-6B88AF3925D5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A3C8-2868-48E2-B34C-25562186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12A0A-332E-4294-8046-543561EC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D8AC-B0F2-424B-9DB6-20862666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2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B9AE-7B26-4CF7-BA42-B68220B1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63535-2C4F-4F8E-967C-837752301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E7029-1733-4035-8E8C-8383CC6E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9F30-CA8C-44D9-A2F5-6B88AF3925D5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209EA-5B15-4CAF-A18C-D8F2C74D7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A601-29E7-4C55-9101-2CD0CE57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D8AC-B0F2-424B-9DB6-20862666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2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E3420-EA0F-4188-9E8D-2F3797390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1B726-C485-4229-BA2E-C86A2469F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BDE92-7FCF-40A2-AB97-37B8E238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9F30-CA8C-44D9-A2F5-6B88AF3925D5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67446-DF6F-46DD-87E9-004F4611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EC7DD-8CB3-4E5D-8B72-3571D3EB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D8AC-B0F2-424B-9DB6-20862666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D9D5-6F5B-4A12-8F10-A639729D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51710-19DC-4688-88F3-75DC30D92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4483-2276-4B06-B6A1-5D082F63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9F30-CA8C-44D9-A2F5-6B88AF3925D5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386D2-350D-41DA-A457-ECBE4146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5EB4E-61CC-42EE-BA17-B369C711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D8AC-B0F2-424B-9DB6-20862666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6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DCD0-550E-475A-A014-4F8E178F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5A07-8711-4FED-85FE-0D18CD304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BA27-6949-486C-8912-3277BCBB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9F30-CA8C-44D9-A2F5-6B88AF3925D5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7A9D5-100C-4788-84B9-552026A9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53BC3-6241-44CA-B99A-B8179507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D8AC-B0F2-424B-9DB6-20862666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8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74F0-FF20-4406-9BF0-52794FF1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F132A-A3C7-44FC-8E3D-7849ECB1F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AF931-1AB4-47B3-88DF-77780D78D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374C8-37AC-4C0A-AB1E-8274B52E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9F30-CA8C-44D9-A2F5-6B88AF3925D5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D107-8F97-4523-80BC-3DF164EB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AE1D7-C3F5-4C74-8D6C-D3AEA41F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D8AC-B0F2-424B-9DB6-20862666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5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B6B2-D25C-4214-B16C-5EC595C61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C3348-B09C-4DCC-ADC1-2EF1827AB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8F96E-A2FE-4AAE-B0B5-6EB3404DD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9F5C4-8B1B-460A-8B77-6351DF77D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4F4407-DB6B-45E1-8548-B62AEEAF7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0817C-DABD-4A02-9BE7-9BAE927E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9F30-CA8C-44D9-A2F5-6B88AF3925D5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B511E3-A425-45E4-8353-6DFEFAEA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E934C-63AE-41AD-BE8D-38C87BD3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D8AC-B0F2-424B-9DB6-20862666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7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E7C9-2A09-4422-8EA9-7F4BAFCB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05E21-48F6-4365-8038-00038FA2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9F30-CA8C-44D9-A2F5-6B88AF3925D5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417EE-0112-41EF-8A89-9FC3581F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DC116-6D9F-4BEB-B3EF-A875C28C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D8AC-B0F2-424B-9DB6-20862666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3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55AF8-6A53-44EE-A205-C7D5103F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9F30-CA8C-44D9-A2F5-6B88AF3925D5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08E1A-8175-4998-AF62-E8577D47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3C2A0-9AE4-4730-8140-5522F5D8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D8AC-B0F2-424B-9DB6-20862666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9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7EA6-7E47-457B-926B-AEEF6748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3635-E9C4-46DA-9196-DD6E1704B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E4CD4-2FE8-4474-B1E9-C69153D61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7A006-6EB2-4FCE-99CD-B01E1F64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9F30-CA8C-44D9-A2F5-6B88AF3925D5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F0779-D52E-45F4-8573-C7FB559B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404E6-5D3B-4B10-8456-CE345AAF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D8AC-B0F2-424B-9DB6-20862666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5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4D07-AAE5-4639-A09C-D71F7453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3E17A-C60D-47BF-B5C9-89F740B17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6E9FD-11B0-4968-9440-254B42D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6B564-20A6-4F75-9784-FDC539A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9F30-CA8C-44D9-A2F5-6B88AF3925D5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BBBC7-46C3-498A-BEE0-16CE082C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25D8B-42C0-4450-94F0-553B2EA8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D8AC-B0F2-424B-9DB6-20862666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1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ED5CF-8EEA-4A18-BBC8-272F9D6E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186BD-4BD0-42BD-BBDB-402DC937D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A848E-E509-4C1A-B580-B527CAD8F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9F30-CA8C-44D9-A2F5-6B88AF3925D5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78EBC-55C7-476F-A55F-012050A37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94312-A779-47D9-9BF6-222828239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5D8AC-B0F2-424B-9DB6-20862666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2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727079-A18F-4632-8522-AA431ABAC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Weekly Activities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8C012-2698-4A19-82E1-E90AFEF87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Tuğberk </a:t>
            </a:r>
            <a:r>
              <a:rPr lang="en-US" sz="1800" dirty="0" err="1">
                <a:solidFill>
                  <a:srgbClr val="FFFFFF"/>
                </a:solidFill>
              </a:rPr>
              <a:t>Göktepe</a:t>
            </a:r>
            <a:r>
              <a:rPr lang="en-US" sz="1800" dirty="0">
                <a:solidFill>
                  <a:srgbClr val="FFFFFF"/>
                </a:solidFill>
              </a:rPr>
              <a:t> 18070006042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Ekin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Uygar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Duman</a:t>
            </a:r>
            <a:r>
              <a:rPr lang="en-US" sz="1800" dirty="0">
                <a:solidFill>
                  <a:srgbClr val="FFFFFF"/>
                </a:solidFill>
              </a:rPr>
              <a:t> 18070006048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Yiğit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Gökkaya</a:t>
            </a:r>
            <a:r>
              <a:rPr lang="en-US" sz="1800" dirty="0">
                <a:solidFill>
                  <a:srgbClr val="FFFFFF"/>
                </a:solidFill>
              </a:rPr>
              <a:t> 18070006003</a:t>
            </a:r>
          </a:p>
        </p:txBody>
      </p:sp>
    </p:spTree>
    <p:extLst>
      <p:ext uri="{BB962C8B-B14F-4D97-AF65-F5344CB8AC3E}">
        <p14:creationId xmlns:p14="http://schemas.microsoft.com/office/powerpoint/2010/main" val="414834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9AE1604-BB93-4F6D-94D6-F2A6021FC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A69A48B4-6C13-418F-A946-947BC3335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" r="4067"/>
          <a:stretch/>
        </p:blipFill>
        <p:spPr>
          <a:xfrm>
            <a:off x="914401" y="847827"/>
            <a:ext cx="4929098" cy="528998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34377" y="2188548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D1D1F0-545D-4802-8502-D10CB5DD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228" y="2508105"/>
            <a:ext cx="4709345" cy="363249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As you can see, the participant count decreased by one. The new value is 30 now.</a:t>
            </a:r>
          </a:p>
        </p:txBody>
      </p:sp>
    </p:spTree>
    <p:extLst>
      <p:ext uri="{BB962C8B-B14F-4D97-AF65-F5344CB8AC3E}">
        <p14:creationId xmlns:p14="http://schemas.microsoft.com/office/powerpoint/2010/main" val="4009057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1ED20E-E374-40F4-8730-17A59F89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05" y="626034"/>
            <a:ext cx="10369645" cy="334420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D1D1F0-545D-4802-8502-D10CB5DD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Here is how participate button works.</a:t>
            </a:r>
          </a:p>
        </p:txBody>
      </p:sp>
    </p:spTree>
    <p:extLst>
      <p:ext uri="{BB962C8B-B14F-4D97-AF65-F5344CB8AC3E}">
        <p14:creationId xmlns:p14="http://schemas.microsoft.com/office/powerpoint/2010/main" val="1757764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D1D1F0-545D-4802-8502-D10CB5DD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Here is how Show Location Table button works.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6B49F9-DCA4-4EDC-95AB-B832EBC7B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98" b="-1"/>
          <a:stretch/>
        </p:blipFill>
        <p:spPr>
          <a:xfrm>
            <a:off x="5987738" y="650494"/>
            <a:ext cx="5628018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5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2B9F9D71-DE88-45A8-98AA-10F29627B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Here is our main screen.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D8BB89B-F1F2-4536-84E5-20321B80E6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403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5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D1D1F0-545D-4802-8502-D10CB5DD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Here is the activity Table.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0413BBF4-9FFE-4780-B206-F222E54A37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403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2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D1D1F0-545D-4802-8502-D10CB5DD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Here is the Location Table.</a:t>
            </a: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8DA88551-BE01-4C73-8BB4-6375A2D32A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403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D1D1F0-545D-4802-8502-D10CB5DD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Here is the user Table.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5D5A411-207C-4B54-B41E-CC74D1C915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403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1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D1D1F0-545D-4802-8502-D10CB5DD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Here is the time Table.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4EBD0EE-5718-4942-835E-8104F5EB94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403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8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7A45B56C-C763-419F-965A-D51AE05BC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03" y="650494"/>
            <a:ext cx="5270899" cy="5324142"/>
          </a:xfrm>
          <a:prstGeom prst="rect">
            <a:avLst/>
          </a:prstGeom>
        </p:spPr>
      </p:pic>
      <p:sp>
        <p:nvSpPr>
          <p:cNvPr id="27" name="Rectangle 19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D1D1F0-545D-4802-8502-D10CB5DD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Here we are going to participate in an activity whose ID is 3.</a:t>
            </a: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2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07DC490-7243-45D3-84BC-067DDA5E08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344"/>
          <a:stretch/>
        </p:blipFill>
        <p:spPr>
          <a:xfrm>
            <a:off x="576244" y="650494"/>
            <a:ext cx="5628018" cy="5324142"/>
          </a:xfrm>
          <a:prstGeom prst="rect">
            <a:avLst/>
          </a:prstGeom>
        </p:spPr>
      </p:pic>
      <p:sp>
        <p:nvSpPr>
          <p:cNvPr id="27" name="Rectangle 19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D1D1F0-545D-4802-8502-D10CB5DD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As you can see, the participant count increased up by one. The new value is 6 now.</a:t>
            </a: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2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9AE1604-BB93-4F6D-94D6-F2A6021FC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03468FFD-E5EC-4923-8360-511AFFB16B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9" r="2262"/>
          <a:stretch/>
        </p:blipFill>
        <p:spPr>
          <a:xfrm>
            <a:off x="914401" y="847827"/>
            <a:ext cx="4929098" cy="528998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34377" y="2188548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D1D1F0-545D-4802-8502-D10CB5DD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228" y="2508105"/>
            <a:ext cx="4709345" cy="363249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Here we are going to be unparticipating in an activity whose ID is 1.</a:t>
            </a:r>
          </a:p>
        </p:txBody>
      </p:sp>
    </p:spTree>
    <p:extLst>
      <p:ext uri="{BB962C8B-B14F-4D97-AF65-F5344CB8AC3E}">
        <p14:creationId xmlns:p14="http://schemas.microsoft.com/office/powerpoint/2010/main" val="336385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Weekly Activities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Activities Database</dc:title>
  <dc:creator>TUĞBERK GÖKTEPE</dc:creator>
  <cp:lastModifiedBy>TUĞBERK GÖKTEPE</cp:lastModifiedBy>
  <cp:revision>1</cp:revision>
  <dcterms:created xsi:type="dcterms:W3CDTF">2021-01-10T14:12:24Z</dcterms:created>
  <dcterms:modified xsi:type="dcterms:W3CDTF">2021-01-10T14:12:51Z</dcterms:modified>
</cp:coreProperties>
</file>