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a39c02f7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a39c02f7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will be extracted from the raw schema saved last week and loaded into a Pandas DataFrame. To prevent information leakage from the testing data and to get accurate model performance metrics, the test set will be separated immediately after loading. When I make the model I'll make the whole pipeline into a single unit that goes from raw data to predictions using a scikit-learn pipeline.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a:t>
            </a:r>
            <a:r>
              <a:rPr lang="en"/>
              <a:t>normally</a:t>
            </a:r>
            <a:r>
              <a:rPr lang="en"/>
              <a:t> distributed features will be </a:t>
            </a:r>
            <a:r>
              <a:rPr lang="en"/>
              <a:t>transformed</a:t>
            </a:r>
            <a:r>
              <a:rPr lang="en"/>
              <a:t>. Missing values will then be found and imputed or discarded. Features will then be engineered, likely 1st degree interactions of all the existing features. The training and test sets will then be saved to the new cleaned schema in PostgreSQL in separate tables.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system using a streaming pipeline is so new measurements of water quality can be analyzed on demand. This will necessitate a fast model that outputs probabilities to provide a probability of potability.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Depending on the model chosen, the data that exits the model can be of varying degrees of complexity. The potability </a:t>
            </a:r>
            <a:r>
              <a:rPr lang="en"/>
              <a:t>probability</a:t>
            </a:r>
            <a:r>
              <a:rPr lang="en"/>
              <a:t> along with any interpretability present in the model will be presented to the user interface and saved to a locally held SQL table containing past samples and prediction. This can then be viewed by the user upon request.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a39c02f71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a39c02f71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Aside from missing values, I had a hard time finding data quality issues in my dataset. All the features are floating point with close to normal </a:t>
            </a:r>
            <a:r>
              <a:rPr lang="en"/>
              <a:t>distributions</a:t>
            </a:r>
            <a:r>
              <a:rPr lang="en"/>
              <a:t> except one. There is a slight class imbalance in the target, but nothing too significant. I had to be a little hypercritical in order to find anything more than missing values.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Missing values:</a:t>
            </a:r>
            <a:endParaRPr/>
          </a:p>
          <a:p>
            <a:pPr indent="0" lvl="0" marL="0" rtl="0" algn="l">
              <a:spcBef>
                <a:spcPts val="0"/>
              </a:spcBef>
              <a:spcAft>
                <a:spcPts val="0"/>
              </a:spcAft>
              <a:buNone/>
            </a:pPr>
            <a:r>
              <a:rPr lang="en"/>
              <a:t>This will present a particularly hard problem for my intended use of this data set as any skewing of predictions in either direction could have dire consequences. </a:t>
            </a:r>
            <a:endParaRPr/>
          </a:p>
          <a:p>
            <a:pPr indent="0" lvl="0" marL="0" rtl="0" algn="l">
              <a:spcBef>
                <a:spcPts val="0"/>
              </a:spcBef>
              <a:spcAft>
                <a:spcPts val="0"/>
              </a:spcAft>
              <a:buNone/>
            </a:pPr>
            <a:r>
              <a:rPr lang="en"/>
              <a:t>Based on the engineering of the device this pipeline would run on, all metrics corresponding to features will be measured, so missing values in new data will not be encountered and when they are the device won't run the prediction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Features with skewed distribution:</a:t>
            </a:r>
            <a:endParaRPr/>
          </a:p>
          <a:p>
            <a:pPr indent="0" lvl="0" marL="0" rtl="0" algn="l">
              <a:spcBef>
                <a:spcPts val="0"/>
              </a:spcBef>
              <a:spcAft>
                <a:spcPts val="0"/>
              </a:spcAft>
              <a:buNone/>
            </a:pPr>
            <a:r>
              <a:rPr lang="en"/>
              <a:t>The feature will be transformed to be normal and the same transformation will be applied to new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Imbalance target class:</a:t>
            </a:r>
            <a:endParaRPr/>
          </a:p>
          <a:p>
            <a:pPr indent="0" lvl="0" marL="0" rtl="0" algn="l">
              <a:spcBef>
                <a:spcPts val="0"/>
              </a:spcBef>
              <a:spcAft>
                <a:spcPts val="0"/>
              </a:spcAft>
              <a:buNone/>
            </a:pPr>
            <a:r>
              <a:rPr lang="en"/>
              <a:t>To combat this quality issue, going forward, collection of new training data will bias toward more potable sources.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a39c02f71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2a39c02f71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slide pretty much says it all.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Potable Water tester Data Pipeline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14"/>
          <p:cNvGrpSpPr/>
          <p:nvPr/>
        </p:nvGrpSpPr>
        <p:grpSpPr>
          <a:xfrm>
            <a:off x="0" y="1189949"/>
            <a:ext cx="2726700" cy="1508068"/>
            <a:chOff x="0" y="1189989"/>
            <a:chExt cx="2726700" cy="3482836"/>
          </a:xfrm>
        </p:grpSpPr>
        <p:sp>
          <p:nvSpPr>
            <p:cNvPr id="61" name="Google Shape;61;p14"/>
            <p:cNvSpPr/>
            <p:nvPr/>
          </p:nvSpPr>
          <p:spPr>
            <a:xfrm>
              <a:off x="0" y="1189989"/>
              <a:ext cx="2726700" cy="6690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Extraction</a:t>
              </a:r>
              <a:endParaRPr>
                <a:solidFill>
                  <a:srgbClr val="FFFFFF"/>
                </a:solidFill>
                <a:latin typeface="Roboto"/>
                <a:ea typeface="Roboto"/>
                <a:cs typeface="Roboto"/>
                <a:sym typeface="Roboto"/>
              </a:endParaRPr>
            </a:p>
          </p:txBody>
        </p:sp>
        <p:sp>
          <p:nvSpPr>
            <p:cNvPr id="62" name="Google Shape;62;p14"/>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Extract raw data from PostgreSQL</a:t>
              </a:r>
              <a:endParaRPr sz="1200">
                <a:solidFill>
                  <a:schemeClr val="dk1"/>
                </a:solidFill>
                <a:latin typeface="Roboto"/>
                <a:ea typeface="Roboto"/>
                <a:cs typeface="Roboto"/>
                <a:sym typeface="Roboto"/>
              </a:endParaRPr>
            </a:p>
          </p:txBody>
        </p:sp>
      </p:grpSp>
      <p:grpSp>
        <p:nvGrpSpPr>
          <p:cNvPr id="63" name="Google Shape;63;p14"/>
          <p:cNvGrpSpPr/>
          <p:nvPr/>
        </p:nvGrpSpPr>
        <p:grpSpPr>
          <a:xfrm>
            <a:off x="2263425" y="1189826"/>
            <a:ext cx="2541300" cy="1508161"/>
            <a:chOff x="2263425" y="1189775"/>
            <a:chExt cx="2541300" cy="3483050"/>
          </a:xfrm>
        </p:grpSpPr>
        <p:sp>
          <p:nvSpPr>
            <p:cNvPr id="64" name="Google Shape;64;p14"/>
            <p:cNvSpPr/>
            <p:nvPr/>
          </p:nvSpPr>
          <p:spPr>
            <a:xfrm>
              <a:off x="2263425" y="1189775"/>
              <a:ext cx="2541300" cy="669000"/>
            </a:xfrm>
            <a:prstGeom prst="chevron">
              <a:avLst>
                <a:gd fmla="val 50000" name="adj"/>
              </a:avLst>
            </a:prstGeom>
            <a:solidFill>
              <a:srgbClr val="A729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Loading</a:t>
              </a:r>
              <a:endParaRPr>
                <a:solidFill>
                  <a:srgbClr val="FFFFFF"/>
                </a:solidFill>
                <a:latin typeface="Roboto"/>
                <a:ea typeface="Roboto"/>
                <a:cs typeface="Roboto"/>
                <a:sym typeface="Roboto"/>
              </a:endParaRPr>
            </a:p>
          </p:txBody>
        </p:sp>
        <p:sp>
          <p:nvSpPr>
            <p:cNvPr id="65" name="Google Shape;65;p14"/>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Load the data into a Pandas Dataframe</a:t>
              </a:r>
              <a:endParaRPr sz="1200">
                <a:solidFill>
                  <a:schemeClr val="dk1"/>
                </a:solidFill>
                <a:latin typeface="Roboto"/>
                <a:ea typeface="Roboto"/>
                <a:cs typeface="Roboto"/>
                <a:sym typeface="Roboto"/>
              </a:endParaRPr>
            </a:p>
          </p:txBody>
        </p:sp>
      </p:grpSp>
      <p:grpSp>
        <p:nvGrpSpPr>
          <p:cNvPr id="66" name="Google Shape;66;p14"/>
          <p:cNvGrpSpPr/>
          <p:nvPr/>
        </p:nvGrpSpPr>
        <p:grpSpPr>
          <a:xfrm>
            <a:off x="4329975" y="1189782"/>
            <a:ext cx="2541300" cy="1508286"/>
            <a:chOff x="4329975" y="1189775"/>
            <a:chExt cx="2541300" cy="2004900"/>
          </a:xfrm>
        </p:grpSpPr>
        <p:sp>
          <p:nvSpPr>
            <p:cNvPr id="67" name="Google Shape;67;p14"/>
            <p:cNvSpPr/>
            <p:nvPr/>
          </p:nvSpPr>
          <p:spPr>
            <a:xfrm>
              <a:off x="4329975" y="1189775"/>
              <a:ext cx="2541300" cy="3795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Transformation</a:t>
              </a:r>
              <a:endParaRPr>
                <a:solidFill>
                  <a:srgbClr val="FFFFFF"/>
                </a:solidFill>
                <a:latin typeface="Roboto"/>
                <a:ea typeface="Roboto"/>
                <a:cs typeface="Roboto"/>
                <a:sym typeface="Roboto"/>
              </a:endParaRPr>
            </a:p>
          </p:txBody>
        </p:sp>
        <p:sp>
          <p:nvSpPr>
            <p:cNvPr id="68" name="Google Shape;68;p14"/>
            <p:cNvSpPr txBox="1"/>
            <p:nvPr/>
          </p:nvSpPr>
          <p:spPr>
            <a:xfrm>
              <a:off x="4613550" y="1569275"/>
              <a:ext cx="1905000" cy="162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Split the data into training and test sets</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 Normalize features</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 Clean missing values</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 Engineer features</a:t>
              </a:r>
              <a:endParaRPr sz="1200">
                <a:solidFill>
                  <a:schemeClr val="dk1"/>
                </a:solidFill>
                <a:latin typeface="Roboto"/>
                <a:ea typeface="Roboto"/>
                <a:cs typeface="Roboto"/>
                <a:sym typeface="Roboto"/>
              </a:endParaRPr>
            </a:p>
          </p:txBody>
        </p:sp>
      </p:grpSp>
      <p:grpSp>
        <p:nvGrpSpPr>
          <p:cNvPr id="69" name="Google Shape;69;p14"/>
          <p:cNvGrpSpPr/>
          <p:nvPr/>
        </p:nvGrpSpPr>
        <p:grpSpPr>
          <a:xfrm>
            <a:off x="6396750" y="1189775"/>
            <a:ext cx="2541300" cy="1508161"/>
            <a:chOff x="6396739" y="1189775"/>
            <a:chExt cx="2541300" cy="3483050"/>
          </a:xfrm>
        </p:grpSpPr>
        <p:sp>
          <p:nvSpPr>
            <p:cNvPr id="70" name="Google Shape;70;p14"/>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Storage</a:t>
              </a:r>
              <a:endParaRPr>
                <a:solidFill>
                  <a:srgbClr val="FFFFFF"/>
                </a:solidFill>
                <a:latin typeface="Roboto"/>
                <a:ea typeface="Roboto"/>
                <a:cs typeface="Roboto"/>
                <a:sym typeface="Roboto"/>
              </a:endParaRPr>
            </a:p>
          </p:txBody>
        </p:sp>
        <p:sp>
          <p:nvSpPr>
            <p:cNvPr id="71" name="Google Shape;71;p14"/>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Store training dataset in PostgreSQL cleaned schema and raw test data into raw schema.</a:t>
              </a:r>
              <a:endParaRPr sz="1200">
                <a:solidFill>
                  <a:schemeClr val="dk1"/>
                </a:solidFill>
                <a:latin typeface="Roboto"/>
                <a:ea typeface="Roboto"/>
                <a:cs typeface="Roboto"/>
                <a:sym typeface="Roboto"/>
              </a:endParaRPr>
            </a:p>
          </p:txBody>
        </p:sp>
      </p:grpSp>
      <p:sp>
        <p:nvSpPr>
          <p:cNvPr id="72" name="Google Shape;72;p14"/>
          <p:cNvSpPr txBox="1"/>
          <p:nvPr/>
        </p:nvSpPr>
        <p:spPr>
          <a:xfrm>
            <a:off x="609600" y="3984975"/>
            <a:ext cx="7902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After model deployment the system will be a Streaming Pipeline to accomodate on-call model predictions</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Data Quality Issues</a:t>
            </a:r>
            <a:endParaRPr sz="2820"/>
          </a:p>
        </p:txBody>
      </p:sp>
      <p:sp>
        <p:nvSpPr>
          <p:cNvPr id="78" name="Google Shape;7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Clr>
                <a:schemeClr val="dk1"/>
              </a:buClr>
              <a:buSzPts val="2400"/>
              <a:buAutoNum type="arabicPeriod"/>
            </a:pPr>
            <a:r>
              <a:rPr lang="en" sz="2400">
                <a:solidFill>
                  <a:schemeClr val="dk1"/>
                </a:solidFill>
              </a:rPr>
              <a:t>Missing values</a:t>
            </a:r>
            <a:endParaRPr sz="2400">
              <a:solidFill>
                <a:schemeClr val="dk1"/>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If metrics aren't measurable, the device will report unmeasured metric and not run the prediction.</a:t>
            </a:r>
            <a:endParaRPr sz="20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Features with skewed </a:t>
            </a:r>
            <a:r>
              <a:rPr lang="en" sz="2400">
                <a:solidFill>
                  <a:schemeClr val="dk1"/>
                </a:solidFill>
              </a:rPr>
              <a:t>distributions</a:t>
            </a:r>
            <a:endParaRPr sz="2400">
              <a:solidFill>
                <a:schemeClr val="dk1"/>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Include in the transformation step of the pipeline a way to normalize skewed distributions</a:t>
            </a:r>
            <a:endParaRPr sz="20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Target class is slightly imbalance</a:t>
            </a:r>
            <a:endParaRPr sz="2400">
              <a:solidFill>
                <a:schemeClr val="dk1"/>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When new data is gathered and labeled, strive for more sources of the less present class. </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Drift/Updates</a:t>
            </a:r>
            <a:endParaRPr/>
          </a:p>
        </p:txBody>
      </p:sp>
      <p:sp>
        <p:nvSpPr>
          <p:cNvPr id="84" name="Google Shape;84;p16"/>
          <p:cNvSpPr txBox="1"/>
          <p:nvPr>
            <p:ph idx="1" type="body"/>
          </p:nvPr>
        </p:nvSpPr>
        <p:spPr>
          <a:xfrm>
            <a:off x="311700" y="1152475"/>
            <a:ext cx="7315800" cy="260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New water samples will be taken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model will be retrained with the new data every 200 labeled samples obtained.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New samples will take extra precaution to not omit any metrics.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new samples' descriptive statistics will be compared to older data to check for outliers and drifting of collected metrics. </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This may initially be skewed by trying to balance the target class.</a:t>
            </a:r>
            <a:endParaRPr>
              <a:solidFill>
                <a:schemeClr val="dk1"/>
              </a:solidFill>
            </a:endParaRPr>
          </a:p>
        </p:txBody>
      </p:sp>
      <p:pic>
        <p:nvPicPr>
          <p:cNvPr id="85" name="Google Shape;85;p16"/>
          <p:cNvPicPr preferRelativeResize="0"/>
          <p:nvPr/>
        </p:nvPicPr>
        <p:blipFill>
          <a:blip r:embed="rId3">
            <a:alphaModFix/>
          </a:blip>
          <a:stretch>
            <a:fillRect/>
          </a:stretch>
        </p:blipFill>
        <p:spPr>
          <a:xfrm>
            <a:off x="7627500" y="0"/>
            <a:ext cx="1516499" cy="5143500"/>
          </a:xfrm>
          <a:prstGeom prst="rect">
            <a:avLst/>
          </a:prstGeom>
          <a:noFill/>
          <a:ln>
            <a:noFill/>
          </a:ln>
        </p:spPr>
      </p:pic>
      <p:sp>
        <p:nvSpPr>
          <p:cNvPr id="86" name="Google Shape;86;p16"/>
          <p:cNvSpPr/>
          <p:nvPr/>
        </p:nvSpPr>
        <p:spPr>
          <a:xfrm rot="10800000">
            <a:off x="8640543" y="4458906"/>
            <a:ext cx="463200" cy="2391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6"/>
          <p:cNvSpPr/>
          <p:nvPr/>
        </p:nvSpPr>
        <p:spPr>
          <a:xfrm rot="10800000">
            <a:off x="8680800" y="1960695"/>
            <a:ext cx="463200" cy="2391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