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1" r:id="rId6"/>
    <p:sldId id="263"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IN" altLang="en-US"/>
              <a:t>BLIND GUIDING DOG</a:t>
            </a:r>
            <a:endParaRPr lang="en-IN" altLang="en-US"/>
          </a:p>
        </p:txBody>
      </p:sp>
      <p:sp>
        <p:nvSpPr>
          <p:cNvPr id="3" name="Subtitle 2"/>
          <p:cNvSpPr>
            <a:spLocks noGrp="1"/>
          </p:cNvSpPr>
          <p:nvPr>
            <p:ph type="subTitle" idx="1"/>
          </p:nvPr>
        </p:nvSpPr>
        <p:spPr>
          <a:xfrm>
            <a:off x="8583930" y="4839970"/>
            <a:ext cx="3608070" cy="1847850"/>
          </a:xfrm>
        </p:spPr>
        <p:txBody>
          <a:bodyPr>
            <a:normAutofit lnSpcReduction="20000"/>
          </a:bodyPr>
          <a:p>
            <a:pPr algn="l"/>
            <a:r>
              <a:rPr lang="en-IN" altLang="en-US"/>
              <a:t>BY</a:t>
            </a:r>
            <a:endParaRPr lang="en-IN" altLang="en-US"/>
          </a:p>
          <a:p>
            <a:pPr algn="l"/>
            <a:r>
              <a:rPr lang="en-IN" altLang="en-US"/>
              <a:t>VASANTHAKUMAR A</a:t>
            </a:r>
            <a:endParaRPr lang="en-IN" altLang="en-US"/>
          </a:p>
          <a:p>
            <a:pPr algn="l"/>
            <a:r>
              <a:rPr lang="en-IN" altLang="en-US"/>
              <a:t>VISHAL S</a:t>
            </a:r>
            <a:endParaRPr lang="en-IN" altLang="en-US"/>
          </a:p>
          <a:p>
            <a:pPr algn="l"/>
            <a:r>
              <a:rPr lang="en-IN" altLang="en-US"/>
              <a:t>VISHNUDARSHAN S</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a:t>Introduction:</a:t>
            </a:r>
            <a:endParaRPr lang="en-IN" altLang="en-US"/>
          </a:p>
        </p:txBody>
      </p:sp>
      <p:sp>
        <p:nvSpPr>
          <p:cNvPr id="3" name="Content Placeholder 2"/>
          <p:cNvSpPr>
            <a:spLocks noGrp="1"/>
          </p:cNvSpPr>
          <p:nvPr>
            <p:ph idx="1"/>
          </p:nvPr>
        </p:nvSpPr>
        <p:spPr/>
        <p:txBody>
          <a:bodyPr>
            <a:normAutofit lnSpcReduction="20000"/>
          </a:bodyPr>
          <a:p>
            <a:r>
              <a:rPr lang="en-IN" altLang="en-US"/>
              <a:t> Blindness makes life rather difficult for people who suffer from this health problem, but the use of technology can help in some day-to-day tasks.</a:t>
            </a:r>
            <a:endParaRPr lang="en-IN" altLang="en-US"/>
          </a:p>
          <a:p>
            <a:r>
              <a:rPr lang="en-IN" altLang="en-US"/>
              <a:t> In this context, the present work focuses the development of a photo-to-text-speech application for the blind. Intelligent Eye, as the name suggests, is a technical remedy for the visually impaired so that they can navigate themselves with their own self without external assistance. </a:t>
            </a:r>
            <a:endParaRPr lang="en-IN" altLang="en-US"/>
          </a:p>
          <a:p>
            <a:r>
              <a:rPr lang="en-IN" altLang="en-US"/>
              <a:t>Ideology behind this project is to strike an impact on the society so that visually backward beings can equalise their status. </a:t>
            </a:r>
            <a:endParaRPr lang="en-IN" altLang="en-US"/>
          </a:p>
          <a:p>
            <a:r>
              <a:rPr lang="en-IN" altLang="en-US"/>
              <a:t>In this project, we are going to use both image and text processing to build a useful deep learning application.</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Motivation</a:t>
            </a:r>
            <a:r>
              <a:rPr lang="en-IN" altLang="en-US"/>
              <a:t>:</a:t>
            </a:r>
            <a:endParaRPr lang="en-IN" altLang="en-US"/>
          </a:p>
        </p:txBody>
      </p:sp>
      <p:sp>
        <p:nvSpPr>
          <p:cNvPr id="3" name="Content Placeholder 2"/>
          <p:cNvSpPr>
            <a:spLocks noGrp="1"/>
          </p:cNvSpPr>
          <p:nvPr>
            <p:ph idx="1"/>
          </p:nvPr>
        </p:nvSpPr>
        <p:spPr/>
        <p:txBody>
          <a:bodyPr>
            <a:normAutofit fontScale="60000"/>
          </a:bodyPr>
          <a:p>
            <a:r>
              <a:rPr lang="en-US"/>
              <a:t>We must first understand how important this problem is to real world scenarios. Let’s see few applications where a solution to this problem can be very useful.</a:t>
            </a:r>
            <a:endParaRPr lang="en-US"/>
          </a:p>
          <a:p>
            <a:endParaRPr lang="en-US"/>
          </a:p>
          <a:p>
            <a:r>
              <a:rPr lang="en-US"/>
              <a:t>Self driving cars — Automatic driving is one of the biggest challenges and if we can properly caption the scene around the car, it can give a boost to the self driving system.</a:t>
            </a:r>
            <a:endParaRPr lang="en-US"/>
          </a:p>
          <a:p>
            <a:r>
              <a:rPr lang="en-US"/>
              <a:t>Aid to the blind — We can create a product for the blind which will guide them travelling on the roads without the support of anyone else. We can do this by first converting the scene into text and then the text to voice. Both are now famous applications of Deep Learning. Refer this link where its shown how Nvidia research is trying to create such a product.</a:t>
            </a:r>
            <a:endParaRPr lang="en-US"/>
          </a:p>
          <a:p>
            <a:r>
              <a:rPr lang="en-US"/>
              <a:t>CCTV cameras are everywhere today, but along with viewing the world, if we can also generate relevant captions, then we can raise alarms as soon as there is some malicious activity going on somewhere. This could probably help reduce some crime and/or accidents.</a:t>
            </a:r>
            <a:endParaRPr lang="en-US"/>
          </a:p>
          <a:p>
            <a:r>
              <a:rPr lang="en-US"/>
              <a:t>Automatic Captioning can help, make Google Image Search as good as Google Search, as then every image could be first converted into a caption and then search can be performed based on the caption.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PROBLEM STATEMENT:</a:t>
            </a:r>
            <a:endParaRPr lang="en-IN" altLang="en-US"/>
          </a:p>
        </p:txBody>
      </p:sp>
      <p:sp>
        <p:nvSpPr>
          <p:cNvPr id="3" name="Content Placeholder 2"/>
          <p:cNvSpPr>
            <a:spLocks noGrp="1"/>
          </p:cNvSpPr>
          <p:nvPr>
            <p:ph idx="1"/>
          </p:nvPr>
        </p:nvSpPr>
        <p:spPr/>
        <p:txBody>
          <a:bodyPr/>
          <a:p>
            <a:r>
              <a:rPr lang="en-US"/>
              <a:t>Some time that information not easily get understood for that type of problem Image captioning is very useful. Our research problem is to accurately identify objects using neural networks and after using Computer vision and Natural Language Processing, language models captions are generated.</a:t>
            </a:r>
            <a:endParaRPr lang="en-US"/>
          </a:p>
          <a:p>
            <a:r>
              <a:rPr lang="en-US"/>
              <a:t>The main objective of the project is to describe the visual content in the form of text using image paragraph captioning by generating the textual description in terms of 4-5 sentences for the given input image using deep learning and Natural language processing techniques.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Proposed methodology:</a:t>
            </a:r>
            <a:endParaRPr lang="en-IN" altLang="en-US"/>
          </a:p>
        </p:txBody>
      </p:sp>
      <p:pic>
        <p:nvPicPr>
          <p:cNvPr id="4" name="Content Placeholder 3" descr="V BLIND"/>
          <p:cNvPicPr>
            <a:picLocks noChangeAspect="1"/>
          </p:cNvPicPr>
          <p:nvPr>
            <p:ph idx="1"/>
          </p:nvPr>
        </p:nvPicPr>
        <p:blipFill>
          <a:blip r:embed="rId1"/>
          <a:stretch>
            <a:fillRect/>
          </a:stretch>
        </p:blipFill>
        <p:spPr>
          <a:xfrm>
            <a:off x="7488555" y="1691005"/>
            <a:ext cx="3952240" cy="4295775"/>
          </a:xfrm>
          <a:prstGeom prst="rect">
            <a:avLst/>
          </a:prstGeom>
        </p:spPr>
      </p:pic>
      <p:sp>
        <p:nvSpPr>
          <p:cNvPr id="5" name="Text Box 4"/>
          <p:cNvSpPr txBox="1"/>
          <p:nvPr/>
        </p:nvSpPr>
        <p:spPr>
          <a:xfrm>
            <a:off x="564515" y="2372360"/>
            <a:ext cx="7232650" cy="3692525"/>
          </a:xfrm>
          <a:prstGeom prst="rect">
            <a:avLst/>
          </a:prstGeom>
          <a:noFill/>
        </p:spPr>
        <p:txBody>
          <a:bodyPr wrap="square" rtlCol="0">
            <a:spAutoFit/>
          </a:bodyPr>
          <a:p>
            <a:r>
              <a:rPr lang="en-IN" altLang="en-US"/>
              <a:t>Goal of image paragraph captioning is to generate descriptions from an image.This uses a </a:t>
            </a:r>
            <a:endParaRPr lang="en-IN" altLang="en-US"/>
          </a:p>
          <a:p>
            <a:r>
              <a:rPr lang="en-IN" altLang="en-US"/>
              <a:t>hierarchial approach for text generation.Firstly,the objects in the image are detected and a caption </a:t>
            </a:r>
            <a:endParaRPr lang="en-IN" altLang="en-US"/>
          </a:p>
          <a:p>
            <a:r>
              <a:rPr lang="en-IN" altLang="en-US"/>
              <a:t>related to that object is generated.Then combine the captions to get the output.</a:t>
            </a:r>
            <a:endParaRPr lang="en-IN" altLang="en-US"/>
          </a:p>
          <a:p>
            <a:r>
              <a:rPr lang="en-IN" altLang="en-US"/>
              <a:t>Tokenization is the first module in this work where character streams are divided into tokens which is </a:t>
            </a:r>
            <a:endParaRPr lang="en-IN" altLang="en-US"/>
          </a:p>
          <a:p>
            <a:r>
              <a:rPr lang="en-IN" altLang="en-US"/>
              <a:t>used in data(paragraph) preprocessing.It is the act of breaking up a sequence of strings into pieces such </a:t>
            </a:r>
            <a:endParaRPr lang="en-IN" altLang="en-US"/>
          </a:p>
          <a:p>
            <a:r>
              <a:rPr lang="en-IN" altLang="en-US"/>
              <a:t>as words,keywords,phrases,symbols and other elements called tokens.The tokens are stored in a afile </a:t>
            </a:r>
            <a:endParaRPr lang="en-IN" altLang="en-US"/>
          </a:p>
          <a:p>
            <a:r>
              <a:rPr lang="en-IN" altLang="en-US"/>
              <a:t>and used when needed</a:t>
            </a: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References</a:t>
            </a:r>
            <a:endParaRPr lang="en-US"/>
          </a:p>
        </p:txBody>
      </p:sp>
      <p:sp>
        <p:nvSpPr>
          <p:cNvPr id="3" name="Content Placeholder 2"/>
          <p:cNvSpPr>
            <a:spLocks noGrp="1"/>
          </p:cNvSpPr>
          <p:nvPr>
            <p:ph idx="1"/>
          </p:nvPr>
        </p:nvSpPr>
        <p:spPr/>
        <p:txBody>
          <a:bodyPr>
            <a:normAutofit lnSpcReduction="10000"/>
          </a:bodyPr>
          <a:p>
            <a:r>
              <a:rPr lang="en-US"/>
              <a:t>https://cs.stanford.edu/people/karpathy/cvpr2015.pdf</a:t>
            </a:r>
            <a:endParaRPr lang="en-US"/>
          </a:p>
          <a:p>
            <a:r>
              <a:rPr lang="en-US"/>
              <a:t>https://arxiv.org/abs/1411.4555</a:t>
            </a:r>
            <a:endParaRPr lang="en-US"/>
          </a:p>
          <a:p>
            <a:r>
              <a:rPr lang="en-US"/>
              <a:t>https://arxiv.org/abs/1703.09137</a:t>
            </a:r>
            <a:endParaRPr lang="en-US"/>
          </a:p>
          <a:p>
            <a:r>
              <a:rPr lang="en-US"/>
              <a:t>https://arxiv.org/abs/1708.02043</a:t>
            </a:r>
            <a:endParaRPr lang="en-US"/>
          </a:p>
          <a:p>
            <a:r>
              <a:rPr lang="en-US"/>
              <a:t>https://machinelearningmastery.com/develop-a-deep-learning-caption-generation-model-in-python/</a:t>
            </a:r>
            <a:endParaRPr lang="en-US"/>
          </a:p>
          <a:p>
            <a:r>
              <a:rPr lang="en-US"/>
              <a:t>https://www.youtube.com/watch?v=yk6XDFm3J2c</a:t>
            </a:r>
            <a:endParaRPr lang="en-US"/>
          </a:p>
          <a:p>
            <a:r>
              <a:rPr lang="en-US"/>
              <a:t>https://www.appliedaicourse.com/</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rot="20460000">
            <a:off x="3009265" y="1767205"/>
            <a:ext cx="10515600" cy="4351338"/>
          </a:xfrm>
        </p:spPr>
        <p:txBody>
          <a:bodyPr/>
          <a:p>
            <a:pPr marL="0" indent="0">
              <a:buNone/>
            </a:pPr>
            <a:r>
              <a:rPr lang="en-IN" altLang="en-US" sz="8800"/>
              <a:t>THANK YOU</a:t>
            </a:r>
            <a:endParaRPr lang="en-IN" altLang="en-US" sz="8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3442</Words>
  <Application>WPS Presentation</Application>
  <PresentationFormat>Widescreen</PresentationFormat>
  <Paragraphs>50</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Arial Unicode MS</vt:lpstr>
      <vt:lpstr>Calibri Light</vt:lpstr>
      <vt:lpstr>Calibri</vt:lpstr>
      <vt:lpstr>Microsoft YaHei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BLIND GUIDING DOG</dc:title>
  <dc:creator/>
  <cp:lastModifiedBy>yashw</cp:lastModifiedBy>
  <cp:revision>2</cp:revision>
  <dcterms:created xsi:type="dcterms:W3CDTF">2022-09-21T06:06:27Z</dcterms:created>
  <dcterms:modified xsi:type="dcterms:W3CDTF">2022-09-21T06:08:52Z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3A6B01C7EE45474A8A7E7F4EDED017E7</vt:lpwstr>
  </property>
  <property fmtid="{D5CDD505-2E9C-101B-9397-08002B2CF9AE}" pid="3" name="KSOProductBuildVer">
    <vt:lpwstr>1033-11.2.0.11210</vt:lpwstr>
  </property>
</Properties>
</file>