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75F1-38CC-4422-A72D-8C592EFE83C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E37-C51C-465C-A14F-C04C1F990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74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75F1-38CC-4422-A72D-8C592EFE83C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E37-C51C-465C-A14F-C04C1F990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44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75F1-38CC-4422-A72D-8C592EFE83C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E37-C51C-465C-A14F-C04C1F990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44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75F1-38CC-4422-A72D-8C592EFE83C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E37-C51C-465C-A14F-C04C1F990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0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75F1-38CC-4422-A72D-8C592EFE83C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E37-C51C-465C-A14F-C04C1F990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9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75F1-38CC-4422-A72D-8C592EFE83C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E37-C51C-465C-A14F-C04C1F990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07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75F1-38CC-4422-A72D-8C592EFE83C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E37-C51C-465C-A14F-C04C1F990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63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75F1-38CC-4422-A72D-8C592EFE83C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E37-C51C-465C-A14F-C04C1F990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87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75F1-38CC-4422-A72D-8C592EFE83C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E37-C51C-465C-A14F-C04C1F990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0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75F1-38CC-4422-A72D-8C592EFE83C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E37-C51C-465C-A14F-C04C1F990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6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75F1-38CC-4422-A72D-8C592EFE83C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E37-C51C-465C-A14F-C04C1F990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88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75F1-38CC-4422-A72D-8C592EFE83CA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8E37-C51C-465C-A14F-C04C1F990A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0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91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2656"/>
            <a:ext cx="7574098" cy="382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Повороты по окружности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365104"/>
            <a:ext cx="8435280" cy="237626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#достали из стека стоящую на голове картинку </a:t>
            </a:r>
          </a:p>
          <a:p>
            <a:pPr marL="0" indent="0">
              <a:buNone/>
            </a:pPr>
            <a:r>
              <a:rPr lang="ru-RU" dirty="0" err="1"/>
              <a:t>popTransform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#и повернули ее на </a:t>
            </a:r>
            <a:r>
              <a:rPr lang="en-US" dirty="0" smtClean="0"/>
              <a:t>3</a:t>
            </a:r>
            <a:r>
              <a:rPr lang="ru-RU" dirty="0" smtClean="0"/>
              <a:t>0 градусов вокруг своей оси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rotate</a:t>
            </a:r>
            <a:r>
              <a:rPr lang="ru-RU" dirty="0"/>
              <a:t> </a:t>
            </a:r>
            <a:r>
              <a:rPr lang="en-US" dirty="0" smtClean="0"/>
              <a:t>-30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pushTransform</a:t>
            </a:r>
            <a:r>
              <a:rPr lang="ru-RU" dirty="0"/>
              <a:t> # </a:t>
            </a:r>
            <a:r>
              <a:rPr lang="ru-RU" dirty="0" smtClean="0"/>
              <a:t>запомнили </a:t>
            </a:r>
            <a:r>
              <a:rPr lang="ru-RU" dirty="0" err="1" smtClean="0"/>
              <a:t>figure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#поставили на окружность и повернули на </a:t>
            </a:r>
            <a:r>
              <a:rPr lang="ru-RU" dirty="0" smtClean="0"/>
              <a:t>окружности вокруг центра окружности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translate</a:t>
            </a:r>
            <a:r>
              <a:rPr lang="ru-RU" dirty="0"/>
              <a:t> 14 </a:t>
            </a:r>
            <a:r>
              <a:rPr lang="ru-RU" dirty="0" smtClean="0"/>
              <a:t>0 </a:t>
            </a:r>
            <a:r>
              <a:rPr lang="en-US" dirty="0" smtClean="0"/>
              <a:t># </a:t>
            </a:r>
            <a:r>
              <a:rPr lang="ru-RU" dirty="0" err="1" smtClean="0"/>
              <a:t>figure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rotate</a:t>
            </a:r>
            <a:r>
              <a:rPr lang="ru-RU" dirty="0"/>
              <a:t> -</a:t>
            </a:r>
            <a:r>
              <a:rPr lang="ru-RU" dirty="0" smtClean="0"/>
              <a:t>30</a:t>
            </a:r>
            <a:r>
              <a:rPr lang="en-US" dirty="0" smtClean="0"/>
              <a:t> </a:t>
            </a:r>
            <a:r>
              <a:rPr lang="ru-RU" dirty="0" smtClean="0"/>
              <a:t>#</a:t>
            </a:r>
            <a:r>
              <a:rPr lang="ru-RU" dirty="0" err="1"/>
              <a:t>figure</a:t>
            </a:r>
            <a:r>
              <a:rPr lang="ru-RU" dirty="0"/>
              <a:t> # показать куда встала - не покажет, так как ушла за экран</a:t>
            </a:r>
          </a:p>
          <a:p>
            <a:pPr marL="0" indent="0">
              <a:buNone/>
            </a:pPr>
            <a:r>
              <a:rPr lang="ru-RU" dirty="0" err="1"/>
              <a:t>translate</a:t>
            </a:r>
            <a:r>
              <a:rPr lang="ru-RU" dirty="0"/>
              <a:t> 15 </a:t>
            </a:r>
            <a:r>
              <a:rPr lang="ru-RU" dirty="0" smtClean="0"/>
              <a:t>16</a:t>
            </a:r>
            <a:r>
              <a:rPr lang="en-US" dirty="0" smtClean="0"/>
              <a:t> # </a:t>
            </a:r>
            <a:r>
              <a:rPr lang="ru-RU" dirty="0" smtClean="0"/>
              <a:t>поставили на место центр окружности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figure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15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149080"/>
            <a:ext cx="8568952" cy="24482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#достали из стека повернутую еще на 30</a:t>
            </a:r>
          </a:p>
          <a:p>
            <a:pPr marL="0" indent="0">
              <a:buNone/>
            </a:pPr>
            <a:r>
              <a:rPr lang="ru-RU" dirty="0" err="1"/>
              <a:t>popTransform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#и повернули ее на </a:t>
            </a:r>
            <a:r>
              <a:rPr lang="en-US" dirty="0" smtClean="0"/>
              <a:t>3</a:t>
            </a:r>
            <a:r>
              <a:rPr lang="ru-RU" dirty="0" smtClean="0"/>
              <a:t>0 </a:t>
            </a:r>
            <a:r>
              <a:rPr lang="ru-RU" dirty="0"/>
              <a:t>градусов</a:t>
            </a:r>
          </a:p>
          <a:p>
            <a:pPr marL="0" indent="0">
              <a:buNone/>
            </a:pPr>
            <a:r>
              <a:rPr lang="ru-RU" dirty="0" err="1"/>
              <a:t>rotate</a:t>
            </a:r>
            <a:r>
              <a:rPr lang="ru-RU" dirty="0"/>
              <a:t> -30</a:t>
            </a:r>
          </a:p>
          <a:p>
            <a:pPr marL="0" indent="0">
              <a:buNone/>
            </a:pPr>
            <a:r>
              <a:rPr lang="ru-RU" dirty="0" err="1"/>
              <a:t>pushTransform</a:t>
            </a:r>
            <a:r>
              <a:rPr lang="ru-RU" dirty="0"/>
              <a:t> # </a:t>
            </a:r>
            <a:r>
              <a:rPr lang="ru-RU" dirty="0" smtClean="0"/>
              <a:t>запомнили  </a:t>
            </a:r>
            <a:r>
              <a:rPr lang="en-US" dirty="0" smtClean="0"/>
              <a:t>#</a:t>
            </a:r>
            <a:r>
              <a:rPr lang="ru-RU" dirty="0" err="1" smtClean="0"/>
              <a:t>figure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#поставили на окружность и повернули на окружности на -60 </a:t>
            </a:r>
            <a:r>
              <a:rPr lang="ru-RU" dirty="0" smtClean="0"/>
              <a:t>градусов</a:t>
            </a:r>
            <a:r>
              <a:rPr lang="en-US" dirty="0" smtClean="0"/>
              <a:t> (30+30)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translate</a:t>
            </a:r>
            <a:r>
              <a:rPr lang="ru-RU" dirty="0"/>
              <a:t> 14 </a:t>
            </a:r>
            <a:r>
              <a:rPr lang="ru-RU" dirty="0" smtClean="0"/>
              <a:t>0 </a:t>
            </a:r>
            <a:r>
              <a:rPr lang="en-US" dirty="0" smtClean="0"/>
              <a:t>  #</a:t>
            </a:r>
            <a:r>
              <a:rPr lang="ru-RU" dirty="0" err="1" smtClean="0"/>
              <a:t>figure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rotate</a:t>
            </a:r>
            <a:r>
              <a:rPr lang="ru-RU" dirty="0"/>
              <a:t> -</a:t>
            </a:r>
            <a:r>
              <a:rPr lang="ru-RU" dirty="0" smtClean="0"/>
              <a:t>60</a:t>
            </a:r>
            <a:r>
              <a:rPr lang="en-US" dirty="0" smtClean="0"/>
              <a:t>  </a:t>
            </a:r>
            <a:r>
              <a:rPr lang="ru-RU" dirty="0" smtClean="0"/>
              <a:t>#</a:t>
            </a:r>
            <a:r>
              <a:rPr lang="ru-RU" dirty="0" err="1"/>
              <a:t>figure</a:t>
            </a:r>
            <a:r>
              <a:rPr lang="ru-RU" dirty="0"/>
              <a:t> # показать куда встала - не покажет, так как ушла за экран</a:t>
            </a:r>
          </a:p>
          <a:p>
            <a:pPr marL="0" indent="0">
              <a:buNone/>
            </a:pPr>
            <a:r>
              <a:rPr lang="ru-RU" dirty="0" err="1"/>
              <a:t>translate</a:t>
            </a:r>
            <a:r>
              <a:rPr lang="ru-RU" dirty="0"/>
              <a:t> 15 16 # поставили на место центр окружности</a:t>
            </a:r>
          </a:p>
          <a:p>
            <a:pPr marL="0" indent="0">
              <a:buNone/>
            </a:pPr>
            <a:r>
              <a:rPr lang="ru-RU" dirty="0" err="1"/>
              <a:t>figure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8"/>
            <a:ext cx="7344816" cy="376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24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365104"/>
            <a:ext cx="8424936" cy="223224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/>
              <a:t>#достали из стека повернутую еще на 30</a:t>
            </a:r>
          </a:p>
          <a:p>
            <a:pPr marL="0" indent="0">
              <a:buNone/>
            </a:pPr>
            <a:r>
              <a:rPr lang="ru-RU" dirty="0" err="1"/>
              <a:t>popTransform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#и повернули ее на 60 градусов</a:t>
            </a:r>
          </a:p>
          <a:p>
            <a:pPr marL="0" indent="0">
              <a:buNone/>
            </a:pPr>
            <a:r>
              <a:rPr lang="ru-RU" dirty="0" err="1"/>
              <a:t>rotate</a:t>
            </a:r>
            <a:r>
              <a:rPr lang="ru-RU" dirty="0"/>
              <a:t> -60</a:t>
            </a:r>
          </a:p>
          <a:p>
            <a:pPr marL="0" indent="0">
              <a:buNone/>
            </a:pPr>
            <a:r>
              <a:rPr lang="ru-RU" dirty="0" err="1"/>
              <a:t>pushTransform</a:t>
            </a:r>
            <a:r>
              <a:rPr lang="ru-RU" dirty="0"/>
              <a:t> # </a:t>
            </a:r>
            <a:r>
              <a:rPr lang="ru-RU" dirty="0" smtClean="0"/>
              <a:t>запомнили</a:t>
            </a:r>
            <a:r>
              <a:rPr lang="en-US" dirty="0" smtClean="0"/>
              <a:t> # </a:t>
            </a:r>
            <a:r>
              <a:rPr lang="ru-RU" dirty="0" err="1" smtClean="0"/>
              <a:t>figure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#поставили на окружность и повернули на окружности на -120 градусов (30+30 +60)</a:t>
            </a:r>
          </a:p>
          <a:p>
            <a:pPr marL="0" indent="0">
              <a:buNone/>
            </a:pPr>
            <a:r>
              <a:rPr lang="ru-RU" dirty="0" err="1"/>
              <a:t>translate</a:t>
            </a:r>
            <a:r>
              <a:rPr lang="ru-RU" dirty="0"/>
              <a:t> 14 </a:t>
            </a:r>
            <a:r>
              <a:rPr lang="ru-RU" dirty="0" smtClean="0"/>
              <a:t>0</a:t>
            </a:r>
            <a:r>
              <a:rPr lang="en-US" dirty="0" smtClean="0"/>
              <a:t> #</a:t>
            </a:r>
            <a:r>
              <a:rPr lang="ru-RU" dirty="0" err="1" smtClean="0"/>
              <a:t>figure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rotate</a:t>
            </a:r>
            <a:r>
              <a:rPr lang="ru-RU" dirty="0"/>
              <a:t> -</a:t>
            </a:r>
            <a:r>
              <a:rPr lang="ru-RU" dirty="0" smtClean="0"/>
              <a:t>120</a:t>
            </a:r>
            <a:r>
              <a:rPr lang="en-US" dirty="0" smtClean="0"/>
              <a:t>  </a:t>
            </a:r>
            <a:r>
              <a:rPr lang="ru-RU" dirty="0" smtClean="0"/>
              <a:t>#</a:t>
            </a:r>
            <a:r>
              <a:rPr lang="ru-RU" dirty="0" err="1"/>
              <a:t>figure</a:t>
            </a:r>
            <a:r>
              <a:rPr lang="ru-RU" dirty="0"/>
              <a:t> # показать куда встала - не покажет, так как ушла за экран</a:t>
            </a:r>
          </a:p>
          <a:p>
            <a:pPr marL="0" indent="0">
              <a:buNone/>
            </a:pPr>
            <a:r>
              <a:rPr lang="ru-RU" dirty="0" err="1"/>
              <a:t>translate</a:t>
            </a:r>
            <a:r>
              <a:rPr lang="ru-RU" dirty="0"/>
              <a:t> 15 16 # поставили на место центр окружности</a:t>
            </a:r>
          </a:p>
          <a:p>
            <a:pPr marL="0" indent="0">
              <a:buNone/>
            </a:pPr>
            <a:r>
              <a:rPr lang="ru-RU" dirty="0" err="1"/>
              <a:t>figure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7768265" cy="397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71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94421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ru-RU" dirty="0"/>
              <a:t>#достали из стека повернутую еще на 60</a:t>
            </a:r>
          </a:p>
          <a:p>
            <a:pPr marL="0" indent="0">
              <a:buNone/>
            </a:pPr>
            <a:r>
              <a:rPr lang="ru-RU" dirty="0" err="1"/>
              <a:t>popTransform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#и повернули ее на 30 градусов</a:t>
            </a:r>
          </a:p>
          <a:p>
            <a:pPr marL="0" indent="0">
              <a:buNone/>
            </a:pPr>
            <a:r>
              <a:rPr lang="ru-RU" dirty="0" err="1"/>
              <a:t>rotate</a:t>
            </a:r>
            <a:r>
              <a:rPr lang="ru-RU" dirty="0"/>
              <a:t> -30</a:t>
            </a:r>
          </a:p>
          <a:p>
            <a:pPr marL="0" indent="0">
              <a:buNone/>
            </a:pPr>
            <a:r>
              <a:rPr lang="ru-RU" dirty="0" err="1"/>
              <a:t>pushTransform</a:t>
            </a:r>
            <a:r>
              <a:rPr lang="ru-RU" dirty="0"/>
              <a:t> # </a:t>
            </a:r>
            <a:r>
              <a:rPr lang="ru-RU" dirty="0" smtClean="0"/>
              <a:t>запомнили</a:t>
            </a:r>
            <a:r>
              <a:rPr lang="en-US" dirty="0" smtClean="0"/>
              <a:t> </a:t>
            </a:r>
            <a:r>
              <a:rPr lang="ru-RU" dirty="0" smtClean="0"/>
              <a:t>#</a:t>
            </a:r>
            <a:r>
              <a:rPr lang="ru-RU" dirty="0" err="1"/>
              <a:t>figure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#поставили на окружность и повернули на окружности на -150 градусов (30+30 +60 +30)</a:t>
            </a:r>
          </a:p>
          <a:p>
            <a:pPr marL="0" indent="0">
              <a:buNone/>
            </a:pPr>
            <a:r>
              <a:rPr lang="ru-RU" dirty="0" err="1"/>
              <a:t>translate</a:t>
            </a:r>
            <a:r>
              <a:rPr lang="ru-RU" dirty="0"/>
              <a:t> 14 </a:t>
            </a:r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#</a:t>
            </a:r>
            <a:r>
              <a:rPr lang="ru-RU" dirty="0" err="1"/>
              <a:t>figure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rotate</a:t>
            </a:r>
            <a:r>
              <a:rPr lang="ru-RU" dirty="0"/>
              <a:t> -</a:t>
            </a:r>
            <a:r>
              <a:rPr lang="ru-RU" dirty="0" smtClean="0"/>
              <a:t>150</a:t>
            </a:r>
            <a:r>
              <a:rPr lang="en-US" dirty="0" smtClean="0"/>
              <a:t> </a:t>
            </a:r>
            <a:r>
              <a:rPr lang="ru-RU" dirty="0" smtClean="0"/>
              <a:t>#</a:t>
            </a:r>
            <a:r>
              <a:rPr lang="ru-RU" dirty="0" err="1"/>
              <a:t>figure</a:t>
            </a:r>
            <a:r>
              <a:rPr lang="ru-RU" dirty="0"/>
              <a:t> # показать куда встала - не покажет, так как ушла за экран</a:t>
            </a:r>
          </a:p>
          <a:p>
            <a:pPr marL="0" indent="0">
              <a:buNone/>
            </a:pPr>
            <a:r>
              <a:rPr lang="ru-RU" dirty="0" err="1"/>
              <a:t>translate</a:t>
            </a:r>
            <a:r>
              <a:rPr lang="ru-RU" dirty="0"/>
              <a:t> 15 16 # поставили на место центр окружности</a:t>
            </a:r>
          </a:p>
          <a:p>
            <a:pPr marL="0" indent="0">
              <a:buNone/>
            </a:pPr>
            <a:r>
              <a:rPr lang="ru-RU" dirty="0" err="1"/>
              <a:t>figure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496944" cy="440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18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739" y="4313364"/>
            <a:ext cx="8229600" cy="235599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#достали из стека повернутую еще на </a:t>
            </a:r>
            <a:r>
              <a:rPr lang="en-US" dirty="0" smtClean="0"/>
              <a:t>3</a:t>
            </a:r>
            <a:r>
              <a:rPr lang="ru-RU" dirty="0" smtClean="0"/>
              <a:t>0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popTransform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#и повернули ее на 30 градусов</a:t>
            </a:r>
          </a:p>
          <a:p>
            <a:pPr marL="0" indent="0">
              <a:buNone/>
            </a:pPr>
            <a:r>
              <a:rPr lang="ru-RU" dirty="0" err="1"/>
              <a:t>rotate</a:t>
            </a:r>
            <a:r>
              <a:rPr lang="ru-RU" dirty="0"/>
              <a:t> -30</a:t>
            </a:r>
          </a:p>
          <a:p>
            <a:pPr marL="0" indent="0">
              <a:buNone/>
            </a:pPr>
            <a:r>
              <a:rPr lang="ru-RU" dirty="0" err="1"/>
              <a:t>pushTransform</a:t>
            </a:r>
            <a:r>
              <a:rPr lang="ru-RU" dirty="0"/>
              <a:t> # </a:t>
            </a:r>
            <a:r>
              <a:rPr lang="ru-RU" dirty="0" smtClean="0"/>
              <a:t>запомнили</a:t>
            </a:r>
            <a:r>
              <a:rPr lang="en-US" dirty="0" smtClean="0"/>
              <a:t> </a:t>
            </a:r>
            <a:r>
              <a:rPr lang="ru-RU" dirty="0" smtClean="0"/>
              <a:t>#</a:t>
            </a:r>
            <a:r>
              <a:rPr lang="ru-RU" dirty="0" err="1"/>
              <a:t>figure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#поставили на окружность и повернули на окружности на -180 градусов (30+30 +60 +30)</a:t>
            </a:r>
          </a:p>
          <a:p>
            <a:pPr marL="0" indent="0">
              <a:buNone/>
            </a:pPr>
            <a:r>
              <a:rPr lang="ru-RU" dirty="0" err="1"/>
              <a:t>translate</a:t>
            </a:r>
            <a:r>
              <a:rPr lang="ru-RU" dirty="0"/>
              <a:t> 14 </a:t>
            </a:r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#</a:t>
            </a:r>
            <a:r>
              <a:rPr lang="ru-RU" dirty="0" err="1"/>
              <a:t>figure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rotate</a:t>
            </a:r>
            <a:r>
              <a:rPr lang="ru-RU" dirty="0"/>
              <a:t> -</a:t>
            </a:r>
            <a:r>
              <a:rPr lang="ru-RU" dirty="0" smtClean="0"/>
              <a:t>180</a:t>
            </a:r>
            <a:r>
              <a:rPr lang="en-US" dirty="0" smtClean="0"/>
              <a:t>  </a:t>
            </a:r>
            <a:r>
              <a:rPr lang="ru-RU" dirty="0" smtClean="0"/>
              <a:t>#</a:t>
            </a:r>
            <a:r>
              <a:rPr lang="ru-RU" dirty="0" err="1"/>
              <a:t>figure</a:t>
            </a:r>
            <a:r>
              <a:rPr lang="ru-RU" dirty="0"/>
              <a:t> # показать куда встала - не покажет, так как ушла за экран</a:t>
            </a:r>
          </a:p>
          <a:p>
            <a:pPr marL="0" indent="0">
              <a:buNone/>
            </a:pPr>
            <a:r>
              <a:rPr lang="ru-RU" dirty="0" err="1"/>
              <a:t>translate</a:t>
            </a:r>
            <a:r>
              <a:rPr lang="ru-RU" dirty="0"/>
              <a:t> 15 16 # поставили на место центр окружности</a:t>
            </a:r>
          </a:p>
          <a:p>
            <a:pPr marL="0" indent="0">
              <a:buNone/>
            </a:pPr>
            <a:r>
              <a:rPr lang="ru-RU" dirty="0" err="1"/>
              <a:t>figure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7956376" cy="412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07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ru-RU" dirty="0" smtClean="0"/>
              <a:t>Рассчитать самостоятельно переход от истинного размера картинки к 2х2, а затем от 2х2 к целевому размеру исходного прямоугольника (в нашем случае был 2х3)</a:t>
            </a:r>
          </a:p>
          <a:p>
            <a:pPr marL="514350" indent="-514350">
              <a:buAutoNum type="arabicParenR"/>
            </a:pPr>
            <a:r>
              <a:rPr lang="ru-RU" dirty="0" smtClean="0"/>
              <a:t>Если есть повороты вокруг оси  радиуса </a:t>
            </a:r>
            <a:r>
              <a:rPr lang="en-US" dirty="0" smtClean="0"/>
              <a:t>R </a:t>
            </a:r>
            <a:r>
              <a:rPr lang="ru-RU" dirty="0" smtClean="0"/>
              <a:t>и центра (</a:t>
            </a:r>
            <a:r>
              <a:rPr lang="en-US" dirty="0" err="1" smtClean="0"/>
              <a:t>a,b</a:t>
            </a:r>
            <a:r>
              <a:rPr lang="ru-RU" dirty="0" smtClean="0"/>
              <a:t>), то </a:t>
            </a:r>
          </a:p>
          <a:p>
            <a:pPr marL="0" indent="0">
              <a:buNone/>
            </a:pPr>
            <a:r>
              <a:rPr lang="ru-RU" dirty="0" smtClean="0"/>
              <a:t>	2.1) объект перенести на радиус (а,0) (</a:t>
            </a:r>
            <a:r>
              <a:rPr lang="ru-RU" dirty="0" err="1" smtClean="0"/>
              <a:t>т.е</a:t>
            </a:r>
            <a:r>
              <a:rPr lang="ru-RU" dirty="0" smtClean="0"/>
              <a:t> перенести начало координат)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2.2) выполнить поворот  на заданный угол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2.3) поставить окружность на место с центром в </a:t>
            </a:r>
            <a:r>
              <a:rPr lang="en-US" dirty="0" smtClean="0"/>
              <a:t>	        </a:t>
            </a:r>
            <a:r>
              <a:rPr lang="ru-RU" dirty="0" smtClean="0"/>
              <a:t>(</a:t>
            </a:r>
            <a:r>
              <a:rPr lang="en-US" dirty="0" err="1" smtClean="0"/>
              <a:t>a,b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(перенести начало координат в заданный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  </a:t>
            </a:r>
            <a:r>
              <a:rPr lang="ru-RU" dirty="0" smtClean="0"/>
              <a:t>центр окружности)</a:t>
            </a:r>
          </a:p>
          <a:p>
            <a:pPr marL="0" indent="0">
              <a:buNone/>
            </a:pPr>
            <a:r>
              <a:rPr lang="ru-RU" dirty="0" smtClean="0"/>
              <a:t>3) Если объект дополнительно вращается вокруг своей оси, то перед поворотом по окружности, повернуть его вокруг своей оси, пока его центр находится в точке (0,0)</a:t>
            </a:r>
          </a:p>
          <a:p>
            <a:pPr marL="514350" indent="-51435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61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r>
              <a:rPr lang="ru-RU" dirty="0" smtClean="0"/>
              <a:t>До начала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8496944" cy="55446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Было на бумаге: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Задание – поместить в квадрат 2х2, и центр картинки должен совпасть с началом координат.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Расчет:</a:t>
            </a:r>
          </a:p>
          <a:p>
            <a:pPr marL="0" indent="0">
              <a:buNone/>
            </a:pPr>
            <a:r>
              <a:rPr lang="en-US" dirty="0" err="1" smtClean="0"/>
              <a:t>aspectFig</a:t>
            </a:r>
            <a:r>
              <a:rPr lang="en-US" dirty="0" smtClean="0"/>
              <a:t> = </a:t>
            </a:r>
            <a:r>
              <a:rPr lang="en-US" dirty="0" err="1" smtClean="0"/>
              <a:t>Vx</a:t>
            </a:r>
            <a:r>
              <a:rPr lang="en-US" dirty="0" smtClean="0"/>
              <a:t> / </a:t>
            </a:r>
            <a:r>
              <a:rPr lang="en-US" dirty="0" err="1" smtClean="0"/>
              <a:t>Vy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aspectForm</a:t>
            </a:r>
            <a:r>
              <a:rPr lang="en-US" dirty="0" smtClean="0"/>
              <a:t> = 1  </a:t>
            </a:r>
            <a:r>
              <a:rPr lang="ru-RU" dirty="0" smtClean="0"/>
              <a:t>// 2х2</a:t>
            </a:r>
          </a:p>
          <a:p>
            <a:pPr marL="0" indent="0">
              <a:buNone/>
            </a:pPr>
            <a:r>
              <a:rPr lang="en-US" dirty="0" smtClean="0"/>
              <a:t>S = (</a:t>
            </a:r>
            <a:r>
              <a:rPr lang="en-US" dirty="0" err="1" smtClean="0"/>
              <a:t>aspectFig</a:t>
            </a:r>
            <a:r>
              <a:rPr lang="en-US" dirty="0" smtClean="0"/>
              <a:t> &lt; </a:t>
            </a:r>
            <a:r>
              <a:rPr lang="en-US" dirty="0" err="1" smtClean="0"/>
              <a:t>aspectForm</a:t>
            </a:r>
            <a:r>
              <a:rPr lang="en-US" dirty="0" smtClean="0"/>
              <a:t>) ? 2 / </a:t>
            </a:r>
            <a:r>
              <a:rPr lang="en-US" dirty="0" err="1" smtClean="0"/>
              <a:t>Vy</a:t>
            </a:r>
            <a:r>
              <a:rPr lang="en-US" dirty="0" smtClean="0"/>
              <a:t> : 2 / </a:t>
            </a:r>
            <a:r>
              <a:rPr lang="en-US" dirty="0" err="1" smtClean="0"/>
              <a:t>Vx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Vx_m</a:t>
            </a:r>
            <a:r>
              <a:rPr lang="en-US" dirty="0" smtClean="0"/>
              <a:t> = </a:t>
            </a:r>
            <a:r>
              <a:rPr lang="en-US" dirty="0" err="1" smtClean="0"/>
              <a:t>Vx</a:t>
            </a:r>
            <a:r>
              <a:rPr lang="en-US" dirty="0" smtClean="0"/>
              <a:t>*S</a:t>
            </a:r>
            <a:r>
              <a:rPr lang="ru-RU" dirty="0" smtClean="0"/>
              <a:t> // размер по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 </a:t>
            </a:r>
            <a:r>
              <a:rPr lang="ru-RU" dirty="0" smtClean="0"/>
              <a:t>внутри 2</a:t>
            </a:r>
            <a:r>
              <a:rPr lang="en-US" dirty="0" smtClean="0"/>
              <a:t>x2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Vy_m</a:t>
            </a:r>
            <a:r>
              <a:rPr lang="en-US" dirty="0" smtClean="0"/>
              <a:t> = </a:t>
            </a:r>
            <a:r>
              <a:rPr lang="en-US" dirty="0" err="1" smtClean="0"/>
              <a:t>Vy</a:t>
            </a:r>
            <a:r>
              <a:rPr lang="en-US" dirty="0" smtClean="0"/>
              <a:t>*S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13933" r="7165" b="11914"/>
          <a:stretch/>
        </p:blipFill>
        <p:spPr bwMode="auto">
          <a:xfrm>
            <a:off x="3635896" y="893355"/>
            <a:ext cx="3133969" cy="132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3968" y="16683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Vx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1486604"/>
            <a:ext cx="41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02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 программе – команда </a:t>
            </a:r>
            <a:r>
              <a:rPr lang="en-US" dirty="0" smtClean="0"/>
              <a:t>model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95" y="908720"/>
            <a:ext cx="220399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09120"/>
            <a:ext cx="81517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07031" y="764704"/>
            <a:ext cx="6436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файле соответствует команде </a:t>
            </a:r>
            <a:r>
              <a:rPr lang="en-US" dirty="0" smtClean="0"/>
              <a:t>figure </a:t>
            </a:r>
            <a:r>
              <a:rPr lang="ru-RU" dirty="0" smtClean="0"/>
              <a:t>после описания рисунка:</a:t>
            </a:r>
          </a:p>
          <a:p>
            <a:r>
              <a:rPr lang="ru-RU" dirty="0" smtClean="0"/>
              <a:t># первый рисунок</a:t>
            </a:r>
          </a:p>
          <a:p>
            <a:r>
              <a:rPr lang="ru-RU" dirty="0" err="1" smtClean="0"/>
              <a:t>model</a:t>
            </a:r>
            <a:r>
              <a:rPr lang="ru-RU" dirty="0" smtClean="0"/>
              <a:t> </a:t>
            </a:r>
            <a:r>
              <a:rPr lang="ru-RU" dirty="0" smtClean="0"/>
              <a:t>2 </a:t>
            </a:r>
            <a:r>
              <a:rPr lang="ru-RU" dirty="0" smtClean="0"/>
              <a:t>1 </a:t>
            </a:r>
            <a:r>
              <a:rPr lang="ru-RU" dirty="0" smtClean="0"/>
              <a:t>4 </a:t>
            </a:r>
            <a:r>
              <a:rPr lang="ru-RU" dirty="0" smtClean="0"/>
              <a:t>2 # центр в точке </a:t>
            </a:r>
            <a:r>
              <a:rPr lang="ru-RU" dirty="0" smtClean="0"/>
              <a:t>(2, </a:t>
            </a:r>
            <a:r>
              <a:rPr lang="ru-RU" dirty="0" smtClean="0"/>
              <a:t>1), размеры </a:t>
            </a:r>
            <a:r>
              <a:rPr lang="ru-RU" dirty="0" smtClean="0"/>
              <a:t>4x2</a:t>
            </a:r>
            <a:endParaRPr lang="ru-RU" dirty="0" smtClean="0"/>
          </a:p>
          <a:p>
            <a:r>
              <a:rPr lang="ru-RU" dirty="0" err="1" smtClean="0"/>
              <a:t>color</a:t>
            </a:r>
            <a:r>
              <a:rPr lang="ru-RU" dirty="0" smtClean="0"/>
              <a:t> 0 255 0 # цвет зеленый</a:t>
            </a:r>
          </a:p>
          <a:p>
            <a:r>
              <a:rPr lang="ru-RU" dirty="0" err="1" smtClean="0"/>
              <a:t>thickness</a:t>
            </a:r>
            <a:r>
              <a:rPr lang="ru-RU" dirty="0" smtClean="0"/>
              <a:t> 3 # толщина линии 3</a:t>
            </a:r>
          </a:p>
          <a:p>
            <a:r>
              <a:rPr lang="ru-RU" dirty="0" err="1" smtClean="0"/>
              <a:t>path</a:t>
            </a:r>
            <a:r>
              <a:rPr lang="ru-RU" dirty="0" smtClean="0"/>
              <a:t> 5 # путь из четырех ребер (пять вершин)</a:t>
            </a:r>
          </a:p>
          <a:p>
            <a:r>
              <a:rPr lang="ru-RU" dirty="0" smtClean="0"/>
              <a:t>0.5 0.5 # левый нижний угол</a:t>
            </a:r>
          </a:p>
          <a:p>
            <a:r>
              <a:rPr lang="ru-RU" dirty="0" smtClean="0"/>
              <a:t>0.5 1.5 # левый верхний угол</a:t>
            </a:r>
          </a:p>
          <a:p>
            <a:r>
              <a:rPr lang="ru-RU" dirty="0" smtClean="0"/>
              <a:t>2.5 1.5 # правый верхний угол</a:t>
            </a:r>
          </a:p>
          <a:p>
            <a:r>
              <a:rPr lang="ru-RU" dirty="0" smtClean="0"/>
              <a:t>2.5 0.5 # правый нижний угол</a:t>
            </a:r>
          </a:p>
          <a:p>
            <a:r>
              <a:rPr lang="ru-RU" dirty="0" smtClean="0"/>
              <a:t>0.5 0.5 # левый нижний угол</a:t>
            </a:r>
          </a:p>
          <a:p>
            <a:r>
              <a:rPr lang="ru-RU" dirty="0" smtClean="0"/>
              <a:t># преобразования и размещения по описанию</a:t>
            </a:r>
          </a:p>
          <a:p>
            <a:r>
              <a:rPr lang="ru-RU" dirty="0" err="1" smtClean="0"/>
              <a:t>figurе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3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Следующий шаг – разместить картинку в прямоугольник заданного размера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Условие - минимальный размер прямоугольника 2х3.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Следовательно, надо пересчитать коэффициент масштабирования из 2х2 в 2х3.</a:t>
            </a:r>
          </a:p>
          <a:p>
            <a:pPr marL="0" indent="0">
              <a:buNone/>
            </a:pPr>
            <a:r>
              <a:rPr lang="en-US" dirty="0" err="1" smtClean="0"/>
              <a:t>aspectFig</a:t>
            </a:r>
            <a:r>
              <a:rPr lang="en-US" dirty="0" smtClean="0"/>
              <a:t> = </a:t>
            </a:r>
            <a:r>
              <a:rPr lang="en-US" dirty="0" err="1" smtClean="0"/>
              <a:t>Vx_m</a:t>
            </a:r>
            <a:r>
              <a:rPr lang="en-US" dirty="0" smtClean="0"/>
              <a:t> / </a:t>
            </a:r>
            <a:r>
              <a:rPr lang="en-US" dirty="0" err="1" smtClean="0"/>
              <a:t>Vy_m</a:t>
            </a:r>
            <a:r>
              <a:rPr lang="ru-RU" dirty="0" smtClean="0"/>
              <a:t> // размер в 2х2</a:t>
            </a:r>
          </a:p>
          <a:p>
            <a:pPr marL="0" indent="0">
              <a:buNone/>
            </a:pPr>
            <a:r>
              <a:rPr lang="en-US" dirty="0" err="1" smtClean="0"/>
              <a:t>aspectForm</a:t>
            </a:r>
            <a:r>
              <a:rPr lang="en-US" dirty="0" smtClean="0"/>
              <a:t> = </a:t>
            </a:r>
            <a:r>
              <a:rPr lang="en-US" dirty="0" err="1" smtClean="0"/>
              <a:t>Wx</a:t>
            </a:r>
            <a:r>
              <a:rPr lang="en-US" dirty="0" smtClean="0"/>
              <a:t> / </a:t>
            </a:r>
            <a:r>
              <a:rPr lang="en-US" dirty="0" err="1" smtClean="0"/>
              <a:t>Wy</a:t>
            </a:r>
            <a:r>
              <a:rPr lang="en-US" dirty="0" smtClean="0"/>
              <a:t>; </a:t>
            </a:r>
            <a:r>
              <a:rPr lang="ru-RU" dirty="0" smtClean="0"/>
              <a:t> // </a:t>
            </a:r>
            <a:r>
              <a:rPr lang="en-US" dirty="0" smtClean="0"/>
              <a:t>W</a:t>
            </a:r>
            <a:r>
              <a:rPr lang="ru-RU" dirty="0" smtClean="0"/>
              <a:t>х = 2, </a:t>
            </a:r>
            <a:r>
              <a:rPr lang="en-US" dirty="0" err="1" smtClean="0"/>
              <a:t>Wy</a:t>
            </a:r>
            <a:r>
              <a:rPr lang="en-US" dirty="0" smtClean="0"/>
              <a:t> =3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 = (</a:t>
            </a:r>
            <a:r>
              <a:rPr lang="en-US" dirty="0" err="1" smtClean="0"/>
              <a:t>aspectFig</a:t>
            </a:r>
            <a:r>
              <a:rPr lang="en-US" dirty="0" smtClean="0"/>
              <a:t> &lt; </a:t>
            </a:r>
            <a:r>
              <a:rPr lang="en-US" dirty="0" err="1" smtClean="0"/>
              <a:t>aspectForm</a:t>
            </a:r>
            <a:r>
              <a:rPr lang="en-US" dirty="0" smtClean="0"/>
              <a:t>) ? </a:t>
            </a:r>
            <a:r>
              <a:rPr lang="en-US" dirty="0" err="1" smtClean="0"/>
              <a:t>Wy</a:t>
            </a:r>
            <a:r>
              <a:rPr lang="en-US" dirty="0" smtClean="0"/>
              <a:t> / </a:t>
            </a:r>
            <a:r>
              <a:rPr lang="en-US" dirty="0" err="1" smtClean="0"/>
              <a:t>Vy_m</a:t>
            </a:r>
            <a:r>
              <a:rPr lang="en-US" dirty="0" smtClean="0"/>
              <a:t> : </a:t>
            </a:r>
            <a:r>
              <a:rPr lang="en-US" dirty="0" err="1" smtClean="0"/>
              <a:t>Wx</a:t>
            </a:r>
            <a:r>
              <a:rPr lang="en-US" dirty="0" smtClean="0"/>
              <a:t> / </a:t>
            </a:r>
            <a:r>
              <a:rPr lang="en-US" dirty="0" err="1" smtClean="0"/>
              <a:t>Vx_m</a:t>
            </a:r>
            <a:r>
              <a:rPr lang="en-US" dirty="0" smtClean="0"/>
              <a:t>;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Этот коэффициент должен быть применен к картинке до начала основного рисования.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86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4620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Расчет в </a:t>
            </a:r>
            <a:r>
              <a:rPr lang="en-US" dirty="0" smtClean="0"/>
              <a:t>model</a:t>
            </a:r>
          </a:p>
          <a:p>
            <a:pPr marL="0" indent="0">
              <a:buNone/>
            </a:pPr>
            <a:r>
              <a:rPr lang="en-US" dirty="0" err="1" smtClean="0"/>
              <a:t>Vx</a:t>
            </a:r>
            <a:r>
              <a:rPr lang="en-US" dirty="0" smtClean="0"/>
              <a:t> = 4 </a:t>
            </a:r>
            <a:r>
              <a:rPr lang="en-US" dirty="0" err="1" smtClean="0"/>
              <a:t>Vy</a:t>
            </a:r>
            <a:r>
              <a:rPr lang="en-US" dirty="0" smtClean="0"/>
              <a:t>=2</a:t>
            </a:r>
          </a:p>
          <a:p>
            <a:pPr marL="0" indent="0">
              <a:buNone/>
            </a:pPr>
            <a:r>
              <a:rPr lang="en-US" dirty="0" err="1" smtClean="0"/>
              <a:t>aspectFig</a:t>
            </a:r>
            <a:r>
              <a:rPr lang="en-US" dirty="0" smtClean="0"/>
              <a:t> = </a:t>
            </a:r>
            <a:r>
              <a:rPr lang="en-US" dirty="0" err="1" smtClean="0"/>
              <a:t>Vx</a:t>
            </a:r>
            <a:r>
              <a:rPr lang="en-US" dirty="0" smtClean="0"/>
              <a:t> / </a:t>
            </a:r>
            <a:r>
              <a:rPr lang="en-US" dirty="0" err="1" smtClean="0"/>
              <a:t>Vy</a:t>
            </a:r>
            <a:r>
              <a:rPr lang="en-US" dirty="0" smtClean="0"/>
              <a:t>  =&gt; 2 </a:t>
            </a:r>
            <a:r>
              <a:rPr lang="en-US" dirty="0" err="1" smtClean="0"/>
              <a:t>aspectForm</a:t>
            </a:r>
            <a:r>
              <a:rPr lang="en-US" dirty="0" smtClean="0"/>
              <a:t> = 1 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 = (</a:t>
            </a:r>
            <a:r>
              <a:rPr lang="en-US" dirty="0" err="1" smtClean="0"/>
              <a:t>aspectFig</a:t>
            </a:r>
            <a:r>
              <a:rPr lang="en-US" dirty="0" smtClean="0"/>
              <a:t> =2 &lt; </a:t>
            </a:r>
            <a:r>
              <a:rPr lang="en-US" dirty="0" err="1" smtClean="0"/>
              <a:t>aspectForm</a:t>
            </a:r>
            <a:r>
              <a:rPr lang="en-US" dirty="0" smtClean="0"/>
              <a:t> =1) ? 2 / </a:t>
            </a:r>
            <a:r>
              <a:rPr lang="en-US" dirty="0" err="1" smtClean="0"/>
              <a:t>Vy</a:t>
            </a:r>
            <a:r>
              <a:rPr lang="en-US" dirty="0" smtClean="0"/>
              <a:t> : 2 / </a:t>
            </a:r>
            <a:r>
              <a:rPr lang="en-US" dirty="0" err="1" smtClean="0"/>
              <a:t>Vx</a:t>
            </a:r>
            <a:r>
              <a:rPr lang="en-US" dirty="0" smtClean="0"/>
              <a:t>  =&gt;  S= 2</a:t>
            </a:r>
            <a:r>
              <a:rPr lang="ru-RU" dirty="0" smtClean="0"/>
              <a:t>/</a:t>
            </a:r>
            <a:r>
              <a:rPr lang="en-US" dirty="0" err="1" smtClean="0"/>
              <a:t>Vx</a:t>
            </a:r>
            <a:r>
              <a:rPr lang="en-US" dirty="0" smtClean="0"/>
              <a:t> = 1</a:t>
            </a:r>
            <a:r>
              <a:rPr lang="ru-RU" dirty="0" smtClean="0"/>
              <a:t>/2</a:t>
            </a:r>
          </a:p>
          <a:p>
            <a:pPr marL="0" indent="0">
              <a:buNone/>
            </a:pPr>
            <a:r>
              <a:rPr lang="en-US" dirty="0" err="1" smtClean="0"/>
              <a:t>Vx_m</a:t>
            </a:r>
            <a:r>
              <a:rPr lang="en-US" dirty="0" smtClean="0"/>
              <a:t> = </a:t>
            </a:r>
            <a:r>
              <a:rPr lang="en-US" dirty="0" err="1" smtClean="0"/>
              <a:t>Vx</a:t>
            </a:r>
            <a:r>
              <a:rPr lang="en-US" dirty="0" smtClean="0"/>
              <a:t>*S</a:t>
            </a:r>
            <a:r>
              <a:rPr lang="ru-RU" dirty="0" smtClean="0"/>
              <a:t>  =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err="1" smtClean="0"/>
              <a:t>Vx_m</a:t>
            </a:r>
            <a:r>
              <a:rPr lang="en-US" dirty="0" smtClean="0"/>
              <a:t> = 2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Vy_m</a:t>
            </a:r>
            <a:r>
              <a:rPr lang="en-US" dirty="0" smtClean="0"/>
              <a:t> = </a:t>
            </a:r>
            <a:r>
              <a:rPr lang="en-US" dirty="0" err="1" smtClean="0"/>
              <a:t>Vy</a:t>
            </a:r>
            <a:r>
              <a:rPr lang="en-US" dirty="0" smtClean="0"/>
              <a:t>*S  =&gt; </a:t>
            </a:r>
            <a:r>
              <a:rPr lang="en-US" dirty="0" err="1" smtClean="0"/>
              <a:t>Vy_m</a:t>
            </a:r>
            <a:r>
              <a:rPr lang="en-US" dirty="0" smtClean="0"/>
              <a:t> = 1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4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Расчет для команд </a:t>
            </a:r>
            <a:r>
              <a:rPr lang="ru-RU" dirty="0" err="1" smtClean="0"/>
              <a:t>отрисовки</a:t>
            </a:r>
            <a:r>
              <a:rPr lang="ru-RU" dirty="0" smtClean="0"/>
              <a:t> в файле (</a:t>
            </a:r>
            <a:r>
              <a:rPr lang="ru-RU" dirty="0" err="1" smtClean="0"/>
              <a:t>след.шаг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141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Вариант, когда </a:t>
            </a:r>
            <a:r>
              <a:rPr lang="en-US" dirty="0" smtClean="0"/>
              <a:t>W</a:t>
            </a:r>
            <a:r>
              <a:rPr lang="ru-RU" dirty="0" smtClean="0"/>
              <a:t>х = 2, </a:t>
            </a:r>
            <a:r>
              <a:rPr lang="en-US" dirty="0" err="1" smtClean="0"/>
              <a:t>Wy</a:t>
            </a:r>
            <a:r>
              <a:rPr lang="en-US" dirty="0" smtClean="0"/>
              <a:t> =3</a:t>
            </a:r>
            <a:r>
              <a:rPr lang="ru-RU" dirty="0"/>
              <a:t> </a:t>
            </a:r>
            <a:r>
              <a:rPr lang="ru-RU" dirty="0" smtClean="0"/>
              <a:t>(фрейм 40х20)</a:t>
            </a:r>
          </a:p>
          <a:p>
            <a:pPr marL="0" indent="0">
              <a:buNone/>
            </a:pPr>
            <a:r>
              <a:rPr lang="en-US" dirty="0" err="1" smtClean="0"/>
              <a:t>aspectFig</a:t>
            </a:r>
            <a:r>
              <a:rPr lang="en-US" dirty="0" smtClean="0"/>
              <a:t> = </a:t>
            </a:r>
            <a:r>
              <a:rPr lang="en-US" dirty="0" err="1" smtClean="0"/>
              <a:t>Vx_m</a:t>
            </a:r>
            <a:r>
              <a:rPr lang="en-US" dirty="0" smtClean="0"/>
              <a:t> / </a:t>
            </a:r>
            <a:r>
              <a:rPr lang="en-US" dirty="0" err="1" smtClean="0"/>
              <a:t>Vy_m</a:t>
            </a:r>
            <a:r>
              <a:rPr lang="ru-RU" dirty="0" smtClean="0"/>
              <a:t>  =</a:t>
            </a:r>
            <a:r>
              <a:rPr lang="en-US" dirty="0" smtClean="0"/>
              <a:t>&gt; </a:t>
            </a:r>
            <a:r>
              <a:rPr lang="en-US" dirty="0" err="1" smtClean="0"/>
              <a:t>aspectFig</a:t>
            </a:r>
            <a:r>
              <a:rPr lang="en-US" dirty="0" smtClean="0"/>
              <a:t> = 2/1 = 2</a:t>
            </a:r>
          </a:p>
          <a:p>
            <a:pPr marL="0" indent="0">
              <a:buNone/>
            </a:pPr>
            <a:r>
              <a:rPr lang="en-US" dirty="0" err="1" smtClean="0"/>
              <a:t>aspectForm</a:t>
            </a:r>
            <a:r>
              <a:rPr lang="en-US" dirty="0" smtClean="0"/>
              <a:t> = </a:t>
            </a:r>
            <a:r>
              <a:rPr lang="en-US" dirty="0" err="1" smtClean="0"/>
              <a:t>Wx</a:t>
            </a:r>
            <a:r>
              <a:rPr lang="en-US" dirty="0" smtClean="0"/>
              <a:t> / </a:t>
            </a:r>
            <a:r>
              <a:rPr lang="en-US" dirty="0" err="1" smtClean="0"/>
              <a:t>Wy</a:t>
            </a:r>
            <a:r>
              <a:rPr lang="en-US" dirty="0" smtClean="0"/>
              <a:t>; 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S=(</a:t>
            </a:r>
            <a:r>
              <a:rPr lang="en-US" dirty="0" err="1" smtClean="0"/>
              <a:t>aspectFig</a:t>
            </a:r>
            <a:r>
              <a:rPr lang="en-US" dirty="0" smtClean="0"/>
              <a:t>&lt;</a:t>
            </a:r>
            <a:r>
              <a:rPr lang="en-US" dirty="0" err="1" smtClean="0"/>
              <a:t>aspectForm</a:t>
            </a:r>
            <a:r>
              <a:rPr lang="en-US" dirty="0" smtClean="0"/>
              <a:t>) ? </a:t>
            </a:r>
            <a:r>
              <a:rPr lang="en-US" dirty="0" err="1" smtClean="0"/>
              <a:t>Wy</a:t>
            </a:r>
            <a:r>
              <a:rPr lang="en-US" dirty="0" smtClean="0"/>
              <a:t>/</a:t>
            </a:r>
            <a:r>
              <a:rPr lang="en-US" dirty="0" err="1" smtClean="0"/>
              <a:t>Vy_m</a:t>
            </a:r>
            <a:r>
              <a:rPr lang="en-US" dirty="0" smtClean="0"/>
              <a:t> : </a:t>
            </a:r>
            <a:r>
              <a:rPr lang="en-US" dirty="0" err="1" smtClean="0"/>
              <a:t>Wx</a:t>
            </a:r>
            <a:r>
              <a:rPr lang="en-US" dirty="0" smtClean="0"/>
              <a:t>/</a:t>
            </a:r>
            <a:r>
              <a:rPr lang="en-US" dirty="0" err="1" smtClean="0"/>
              <a:t>Vx_m</a:t>
            </a:r>
            <a:r>
              <a:rPr lang="en-US" dirty="0" smtClean="0"/>
              <a:t> =&gt;(2 &lt; 2/3) ? 3/1 : 2/2</a:t>
            </a:r>
            <a:r>
              <a:rPr lang="ru-RU" dirty="0" smtClean="0"/>
              <a:t> = 1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Вариант, когда </a:t>
            </a:r>
            <a:r>
              <a:rPr lang="en-US" dirty="0" smtClean="0"/>
              <a:t>W</a:t>
            </a:r>
            <a:r>
              <a:rPr lang="ru-RU" dirty="0" smtClean="0"/>
              <a:t>х = 1, </a:t>
            </a:r>
            <a:r>
              <a:rPr lang="en-US" dirty="0" err="1" smtClean="0"/>
              <a:t>Wy</a:t>
            </a:r>
            <a:r>
              <a:rPr lang="en-US" dirty="0" smtClean="0"/>
              <a:t> =</a:t>
            </a:r>
            <a:r>
              <a:rPr lang="ru-RU" dirty="0" smtClean="0"/>
              <a:t>1.5 (фрейм 20х10)</a:t>
            </a:r>
          </a:p>
          <a:p>
            <a:pPr marL="0" indent="0">
              <a:buNone/>
            </a:pPr>
            <a:r>
              <a:rPr lang="en-US" dirty="0" err="1" smtClean="0"/>
              <a:t>aspectFig</a:t>
            </a:r>
            <a:r>
              <a:rPr lang="en-US" dirty="0" smtClean="0"/>
              <a:t> = </a:t>
            </a:r>
            <a:r>
              <a:rPr lang="en-US" dirty="0" err="1" smtClean="0"/>
              <a:t>Vx_m</a:t>
            </a:r>
            <a:r>
              <a:rPr lang="en-US" dirty="0" smtClean="0"/>
              <a:t> / </a:t>
            </a:r>
            <a:r>
              <a:rPr lang="en-US" dirty="0" err="1" smtClean="0"/>
              <a:t>Vy_m</a:t>
            </a:r>
            <a:r>
              <a:rPr lang="ru-RU" dirty="0" smtClean="0"/>
              <a:t>  =</a:t>
            </a:r>
            <a:r>
              <a:rPr lang="en-US" dirty="0" smtClean="0"/>
              <a:t>&gt; </a:t>
            </a:r>
            <a:r>
              <a:rPr lang="en-US" dirty="0" err="1" smtClean="0"/>
              <a:t>aspectFig</a:t>
            </a:r>
            <a:r>
              <a:rPr lang="en-US" dirty="0" smtClean="0"/>
              <a:t> = 2/1 = 2</a:t>
            </a:r>
          </a:p>
          <a:p>
            <a:pPr marL="0" indent="0">
              <a:buNone/>
            </a:pPr>
            <a:r>
              <a:rPr lang="en-US" dirty="0" err="1" smtClean="0"/>
              <a:t>aspectForm</a:t>
            </a:r>
            <a:r>
              <a:rPr lang="en-US" dirty="0" smtClean="0"/>
              <a:t> = </a:t>
            </a:r>
            <a:r>
              <a:rPr lang="en-US" dirty="0" err="1" smtClean="0"/>
              <a:t>Wx</a:t>
            </a:r>
            <a:r>
              <a:rPr lang="en-US" dirty="0" smtClean="0"/>
              <a:t> / </a:t>
            </a:r>
            <a:r>
              <a:rPr lang="en-US" dirty="0" err="1" smtClean="0"/>
              <a:t>Wy</a:t>
            </a:r>
            <a:r>
              <a:rPr lang="en-US" dirty="0" smtClean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S=(</a:t>
            </a:r>
            <a:r>
              <a:rPr lang="en-US" dirty="0" err="1" smtClean="0"/>
              <a:t>aspectFig</a:t>
            </a:r>
            <a:r>
              <a:rPr lang="en-US" dirty="0" smtClean="0"/>
              <a:t>&lt;</a:t>
            </a:r>
            <a:r>
              <a:rPr lang="en-US" dirty="0" err="1" smtClean="0"/>
              <a:t>aspectForm</a:t>
            </a:r>
            <a:r>
              <a:rPr lang="en-US" dirty="0" smtClean="0"/>
              <a:t>) ? </a:t>
            </a:r>
            <a:r>
              <a:rPr lang="en-US" dirty="0" err="1" smtClean="0"/>
              <a:t>Wy</a:t>
            </a:r>
            <a:r>
              <a:rPr lang="en-US" dirty="0" smtClean="0"/>
              <a:t>/</a:t>
            </a:r>
            <a:r>
              <a:rPr lang="en-US" dirty="0" err="1" smtClean="0"/>
              <a:t>Vy_m</a:t>
            </a:r>
            <a:r>
              <a:rPr lang="en-US" dirty="0" smtClean="0"/>
              <a:t> : </a:t>
            </a:r>
            <a:r>
              <a:rPr lang="en-US" dirty="0" err="1" smtClean="0"/>
              <a:t>Wx</a:t>
            </a:r>
            <a:r>
              <a:rPr lang="en-US" dirty="0" smtClean="0"/>
              <a:t>/</a:t>
            </a:r>
            <a:r>
              <a:rPr lang="en-US" dirty="0" err="1" smtClean="0"/>
              <a:t>Vx_m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=&gt;(2 &lt; 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1.5</a:t>
            </a:r>
            <a:r>
              <a:rPr lang="en-US" dirty="0" smtClean="0"/>
              <a:t>) ? </a:t>
            </a:r>
            <a:r>
              <a:rPr lang="ru-RU" dirty="0" smtClean="0"/>
              <a:t>1.5</a:t>
            </a:r>
            <a:r>
              <a:rPr lang="en-US" dirty="0" smtClean="0"/>
              <a:t>/1 : </a:t>
            </a:r>
            <a:r>
              <a:rPr lang="ru-RU" dirty="0" smtClean="0"/>
              <a:t>1</a:t>
            </a:r>
            <a:r>
              <a:rPr lang="en-US" dirty="0" smtClean="0"/>
              <a:t>/2</a:t>
            </a:r>
            <a:r>
              <a:rPr lang="ru-RU" dirty="0" smtClean="0"/>
              <a:t> </a:t>
            </a:r>
            <a:r>
              <a:rPr lang="ru-RU" smtClean="0"/>
              <a:t>= 0.5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19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Повороты, переносы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50691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Задание: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Центры </a:t>
            </a:r>
            <a:r>
              <a:rPr lang="ru-RU" dirty="0"/>
              <a:t>изображений в серии из </a:t>
            </a:r>
            <a:r>
              <a:rPr lang="ru-RU" dirty="0" smtClean="0"/>
              <a:t>6-и </a:t>
            </a:r>
            <a:r>
              <a:rPr lang="ru-RU" dirty="0"/>
              <a:t>изображений расположены на окружности радиуса 14 клеток.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Каждое </a:t>
            </a:r>
            <a:r>
              <a:rPr lang="ru-RU" dirty="0"/>
              <a:t>изображение в серии имеет поворот </a:t>
            </a:r>
            <a:r>
              <a:rPr lang="en-US" dirty="0" smtClean="0"/>
              <a:t>3</a:t>
            </a:r>
            <a:r>
              <a:rPr lang="ru-RU" dirty="0" smtClean="0"/>
              <a:t>0 </a:t>
            </a:r>
            <a:r>
              <a:rPr lang="ru-RU" dirty="0"/>
              <a:t>градусов относительно предыдущего изображения в серии.</a:t>
            </a:r>
          </a:p>
        </p:txBody>
      </p:sp>
      <p:pic>
        <p:nvPicPr>
          <p:cNvPr id="1026" name="Picture 2" descr="C:\TEMP\Eugeny\2 course\CompGraf\Безымянный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20842"/>
            <a:ext cx="4143916" cy="247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4113946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Радиус – 14.  Сдвиг на 30 градусов по кругу</a:t>
            </a:r>
          </a:p>
          <a:p>
            <a:r>
              <a:rPr lang="ru-RU" dirty="0" smtClean="0"/>
              <a:t>Центр окружности в точке (15, 16)</a:t>
            </a:r>
            <a:endParaRPr lang="en-US" dirty="0" smtClean="0"/>
          </a:p>
          <a:p>
            <a:r>
              <a:rPr lang="ru-RU" dirty="0" smtClean="0"/>
              <a:t>Разместить надо фигуру ниже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5013175"/>
            <a:ext cx="1024846" cy="176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54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Отрисовка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5696" y="895586"/>
            <a:ext cx="72008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Стартовое положение – </a:t>
            </a:r>
          </a:p>
          <a:p>
            <a:pPr marL="0" indent="0">
              <a:buNone/>
            </a:pPr>
            <a:r>
              <a:rPr lang="ru-RU" dirty="0" smtClean="0"/>
              <a:t>после ввода, если поставить </a:t>
            </a:r>
            <a:r>
              <a:rPr lang="en-US" dirty="0" smtClean="0"/>
              <a:t>figure.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файле должна быть команда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scale 1.5 </a:t>
            </a:r>
            <a:r>
              <a:rPr lang="ru-RU" dirty="0" smtClean="0"/>
              <a:t>- подогнать размер под 2х3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Надо повернуть вверх ногами, чтобы заняло свое стартовое положение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Rotate 90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2" r="12069"/>
          <a:stretch/>
        </p:blipFill>
        <p:spPr bwMode="auto">
          <a:xfrm>
            <a:off x="265167" y="980728"/>
            <a:ext cx="1457325" cy="143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7" y="2492896"/>
            <a:ext cx="14573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TEMP\Eugeny\2 course\CompGraf\Безымянный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40"/>
            <a:ext cx="2195736" cy="130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7" y="4293096"/>
            <a:ext cx="14954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57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7513515" cy="3814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407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Движение по окружности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77072"/>
            <a:ext cx="8496944" cy="2592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Для удобства начнем справа – </a:t>
            </a:r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ru-RU" dirty="0" smtClean="0"/>
              <a:t>Встать на радиус окружности</a:t>
            </a:r>
            <a:r>
              <a:rPr lang="en-US" dirty="0" smtClean="0"/>
              <a:t>   translate </a:t>
            </a:r>
            <a:r>
              <a:rPr lang="en-US" dirty="0"/>
              <a:t>14 0</a:t>
            </a:r>
          </a:p>
          <a:p>
            <a:pPr marL="0" indent="0">
              <a:buNone/>
            </a:pPr>
            <a:r>
              <a:rPr lang="ru-RU" dirty="0" smtClean="0"/>
              <a:t>2) Сказать, что ее центр в (15,16)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pushTransform</a:t>
            </a:r>
            <a:r>
              <a:rPr lang="en-US" dirty="0"/>
              <a:t> #</a:t>
            </a:r>
          </a:p>
          <a:p>
            <a:pPr marL="0" indent="0">
              <a:buNone/>
            </a:pPr>
            <a:r>
              <a:rPr lang="en-US" dirty="0"/>
              <a:t>translate 15 16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556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958</Words>
  <Application>Microsoft Office PowerPoint</Application>
  <PresentationFormat>Экран (4:3)</PresentationFormat>
  <Paragraphs>133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До начала работы</vt:lpstr>
      <vt:lpstr>В программе – команда model</vt:lpstr>
      <vt:lpstr>Следующий шаг – разместить картинку в прямоугольник заданного размера </vt:lpstr>
      <vt:lpstr>Презентация PowerPoint</vt:lpstr>
      <vt:lpstr>Расчет для команд отрисовки в файле (след.шаг)</vt:lpstr>
      <vt:lpstr>Повороты, переносы</vt:lpstr>
      <vt:lpstr>Отрисовка</vt:lpstr>
      <vt:lpstr>Движение по окружности</vt:lpstr>
      <vt:lpstr>Повороты по окружности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Итоговый алгоритм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21</cp:revision>
  <dcterms:created xsi:type="dcterms:W3CDTF">2020-10-26T15:43:24Z</dcterms:created>
  <dcterms:modified xsi:type="dcterms:W3CDTF">2020-10-26T20:16:17Z</dcterms:modified>
</cp:coreProperties>
</file>