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4CD82-DFBC-BF05-266F-2F15CAB8A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6AB50D-8EBB-F9C7-B651-D4B911998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B8910E-6875-C2B9-82BB-40E48CCF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E770E9-F6D3-CE97-0782-0F1FB6D6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D84D84-3BD7-8B6D-B255-256E4BCE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41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42A970-36DE-0393-1E27-925BF1E9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F461E-AD43-84EB-9E85-B2829E31F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D07E5F-10B9-3D3B-835F-2E41FAA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DFA91B-0737-B9E2-76BE-ECFA0154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464EA-E263-9E27-1234-5635E2C6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97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105571-A9A7-87E7-591C-BCEB575B6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AE29EE-CF20-3F96-7E92-B102DB0D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51AE0-8826-DA47-794D-EB00F078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1DD84-B627-62AA-713B-01DCF429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E29AC9-B65E-DA08-CCDE-C5E11AB1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15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3D3BF-F377-7D8F-DCD2-BF19F144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427C49-43F7-13EF-CB96-A0196E618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871B9-C759-2D4F-2EBD-E5846DF9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678AE-8D81-0A10-9E1D-3289C367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9AC8B-ED77-4C0E-2EF7-5E04F38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6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3E880C-C2EA-8C62-AC36-3BEC0D56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E85230-A90E-D7B9-BC33-7D64AD1A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F99ADC-1842-B48B-0DFA-D2E5F68A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11DC5B-39B9-674E-9900-826D8520B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80F6B5-E521-51E3-925A-3BC3D15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52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7F8FD-7A5A-EBE1-277E-07F2775F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064CE-033B-E739-6204-152D2F1B1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4A1B9F-820A-366C-511D-F5D00B7C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4E9CCA-DBAF-BF70-1E33-F4C79DF0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CE1A9E-250A-B827-3D55-7A14E2C2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23E45F-1522-A4FE-6D40-CADBEB76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21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8080-1B5A-039C-BD93-B66E85B88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1656A9-E3FB-0E35-9F58-3E339B5F9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0CC5A-7E79-E777-D3AA-C615BA6CA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09DA18-286F-ACCC-47CF-D7F3DACB7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C0EC9C-B193-2768-B2F3-886CC1ACF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7E2863-924E-8C26-4580-53C78E5C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5B9E74-A129-2B8B-FD0D-4FCDC0B8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957062-3DAC-C99D-D7F5-0C9BF932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46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B094-4453-8C09-0A58-F356B6CB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7AE98A-A120-22AB-5F52-9E9D2A76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D4CCDB-2BCC-BC51-0762-B6600735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DCFE62-370C-9541-C97C-01E73977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38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F3B2A6-6EE9-4A43-F06E-0953F12A7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8C8F68-3077-BE33-4521-A767A12C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40F15D-8E2A-81E0-291E-81A3F03F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5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5F1A7-E8BA-CAD5-9EE0-E4BD3291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C7224-801E-FE4B-1C6B-50E26BF07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588DC7-5DF6-42F3-4155-81C54A5C0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0878DF-CF77-7108-D26B-5902BF9D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F9E07-4FA1-2C89-CA8F-B84F4E67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F8CBC-D9FC-9C8C-7A76-E0D146DB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54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CCCFB-D3B2-9255-5E35-7C2FEA7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D81BD3-5432-1C8E-6486-BE8E8AA96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E1BBF1-B55E-4BBF-EE15-5CF465868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1403E-43A0-74A6-F63D-9C4F084B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27078F-0CD5-A680-D75D-E532C09E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4A3922-64B7-2E8D-43B2-5598E72B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0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A65A0-49E0-E27D-D458-8E87AECB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D9709A-BEFC-2E2C-D36B-3C685487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D100C5-D16A-D06F-71FC-74A9879B8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D207-DC4C-4B17-A147-366D3098FB92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ED457-097E-D333-216A-58CF8084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CF99B-A994-024C-7537-71E6A6E00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F7CE-223A-485E-B0DC-F395B907E6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9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standard/base-types/regular-expression-language-quick-reference" TargetMode="External"/><Relationship Id="rId2" Type="http://schemas.openxmlformats.org/officeDocument/2006/relationships/hyperlink" Target="https://learn.microsoft.com/ru-ru/dotnet/standard/base-types/miscellaneous-constructs-in-regular-expressions#inline-com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ex101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80C9B4-7D88-FF58-6D72-AD380FA90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290"/>
            <a:ext cx="9144000" cy="2723536"/>
          </a:xfrm>
        </p:spPr>
        <p:txBody>
          <a:bodyPr>
            <a:normAutofit/>
          </a:bodyPr>
          <a:lstStyle/>
          <a:p>
            <a:r>
              <a:rPr lang="ru-RU" b="1" dirty="0"/>
              <a:t>Регулярные выражения. Встроенные параметры и комментарии</a:t>
            </a:r>
          </a:p>
        </p:txBody>
      </p:sp>
    </p:spTree>
    <p:extLst>
      <p:ext uri="{BB962C8B-B14F-4D97-AF65-F5344CB8AC3E}">
        <p14:creationId xmlns:p14="http://schemas.microsoft.com/office/powerpoint/2010/main" val="188372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73BD7E-3592-6DC7-E68E-F6770BCE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Список источников</a:t>
            </a:r>
            <a:br>
              <a:rPr lang="ru-RU" sz="4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4AD5F-90B3-D720-F337-747C6D484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https://learn.microsoft.com/ru-ru/dotnet/standard/base-types/miscellaneous-constructs-in-regular-expressions#inline-comment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https://learn.microsoft.com/ru-ru/dotnet/standard/base-types/regular-expression-language-quick-reference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</a:pP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https://regex101.com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181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3BBA0-3300-834F-D3BB-817FC16A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78"/>
            <a:ext cx="10515600" cy="1176954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effectLst/>
                <a:ea typeface="Calibri" panose="020F0502020204030204" pitchFamily="34" charset="0"/>
              </a:rPr>
              <a:t>Встроенные параметры</a:t>
            </a:r>
            <a:endParaRPr lang="ru-RU" sz="8800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9EAD61-6445-2408-6E71-66B0A214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90799"/>
            <a:ext cx="12012371" cy="426720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87E39D-D9EF-1507-378E-45E8E3E4F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206" y="1294940"/>
            <a:ext cx="3767588" cy="129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7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3A70B-E239-CB8A-A79F-C57F1E9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Параметр </a:t>
            </a:r>
            <a:r>
              <a:rPr lang="en-US" b="1" dirty="0" err="1"/>
              <a:t>i</a:t>
            </a:r>
            <a:r>
              <a:rPr lang="en-US" b="1" dirty="0"/>
              <a:t> (</a:t>
            </a:r>
            <a:r>
              <a:rPr lang="ru-RU" b="1" dirty="0"/>
              <a:t>игнорировать регистр)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6386E69-524C-0F67-7218-E62760E1E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3597"/>
            <a:ext cx="12194172" cy="3736261"/>
          </a:xfrm>
        </p:spPr>
      </p:pic>
    </p:spTree>
    <p:extLst>
      <p:ext uri="{BB962C8B-B14F-4D97-AF65-F5344CB8AC3E}">
        <p14:creationId xmlns:p14="http://schemas.microsoft.com/office/powerpoint/2010/main" val="250411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09DD3-BD12-225B-4FF3-9FC121F0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Параметр </a:t>
            </a:r>
            <a:r>
              <a:rPr lang="en-US" b="1" dirty="0"/>
              <a:t>m (</a:t>
            </a:r>
            <a:r>
              <a:rPr lang="ru-RU" b="1" dirty="0"/>
              <a:t>многострочный режим)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285AB7-3B15-183E-51EC-C4F8D047E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2787042"/>
            <a:ext cx="12192001" cy="2705878"/>
          </a:xfrm>
        </p:spPr>
      </p:pic>
    </p:spTree>
    <p:extLst>
      <p:ext uri="{BB962C8B-B14F-4D97-AF65-F5344CB8AC3E}">
        <p14:creationId xmlns:p14="http://schemas.microsoft.com/office/powerpoint/2010/main" val="369917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797D0-E180-33D3-D116-1DDA90E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Параметр n (только явные захваты)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09E17C2-DC30-A4F1-A7FA-263E9953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524226"/>
            <a:ext cx="12192000" cy="2231311"/>
          </a:xfrm>
        </p:spPr>
      </p:pic>
    </p:spTree>
    <p:extLst>
      <p:ext uri="{BB962C8B-B14F-4D97-AF65-F5344CB8AC3E}">
        <p14:creationId xmlns:p14="http://schemas.microsoft.com/office/powerpoint/2010/main" val="26661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3CA2E-FC84-B2CC-D23C-EEC3317D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Параметр </a:t>
            </a:r>
            <a:r>
              <a:rPr lang="en-US" b="1" dirty="0"/>
              <a:t>s (</a:t>
            </a:r>
            <a:r>
              <a:rPr lang="ru-RU" b="1" dirty="0"/>
              <a:t>однострочный режим)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48BFE87-4F73-338D-F54C-2ADF91D5C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046308"/>
            <a:ext cx="12192000" cy="2616235"/>
          </a:xfrm>
        </p:spPr>
      </p:pic>
    </p:spTree>
    <p:extLst>
      <p:ext uri="{BB962C8B-B14F-4D97-AF65-F5344CB8AC3E}">
        <p14:creationId xmlns:p14="http://schemas.microsoft.com/office/powerpoint/2010/main" val="2326936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DFC3F-A382-419A-CC82-00473FA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Параметр x (игнорировать пробелы и добавлять комментарии)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79A8CE-B5C0-599F-4169-9F5E69794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0025" y="1974652"/>
            <a:ext cx="8296441" cy="4883348"/>
          </a:xfrm>
        </p:spPr>
      </p:pic>
    </p:spTree>
    <p:extLst>
      <p:ext uri="{BB962C8B-B14F-4D97-AF65-F5344CB8AC3E}">
        <p14:creationId xmlns:p14="http://schemas.microsoft.com/office/powerpoint/2010/main" val="124426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B2515-3A7D-B621-513A-8FD904BF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Встроенные комментарии </a:t>
            </a:r>
            <a:b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07F951-7C7E-FB60-815B-9A3FA269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336" y="2863880"/>
            <a:ext cx="4429327" cy="113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38FAF6-923D-EFE4-88A4-1BBB5E5AD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126756" cy="6858000"/>
          </a:xfrm>
        </p:spPr>
      </p:pic>
    </p:spTree>
    <p:extLst>
      <p:ext uri="{BB962C8B-B14F-4D97-AF65-F5344CB8AC3E}">
        <p14:creationId xmlns:p14="http://schemas.microsoft.com/office/powerpoint/2010/main" val="10631312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90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Регулярные выражения. Встроенные параметры и комментарии</vt:lpstr>
      <vt:lpstr>Встроенные параметры</vt:lpstr>
      <vt:lpstr>Параметр i (игнорировать регистр)</vt:lpstr>
      <vt:lpstr>Параметр m (многострочный режим)</vt:lpstr>
      <vt:lpstr>Параметр n (только явные захваты)</vt:lpstr>
      <vt:lpstr>Параметр s (однострочный режим)</vt:lpstr>
      <vt:lpstr>Параметр x (игнорировать пробелы и добавлять комментарии)</vt:lpstr>
      <vt:lpstr>Встроенные комментарии  </vt:lpstr>
      <vt:lpstr>Презентация PowerPoint</vt:lpstr>
      <vt:lpstr>Список источников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</dc:creator>
  <cp:lastModifiedBy>Fedor</cp:lastModifiedBy>
  <cp:revision>5</cp:revision>
  <dcterms:created xsi:type="dcterms:W3CDTF">2024-12-08T20:19:53Z</dcterms:created>
  <dcterms:modified xsi:type="dcterms:W3CDTF">2024-12-08T20:51:28Z</dcterms:modified>
</cp:coreProperties>
</file>