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1"/>
  </p:notesMasterIdLst>
  <p:sldIdLst>
    <p:sldId id="256" r:id="rId2"/>
    <p:sldId id="258" r:id="rId3"/>
    <p:sldId id="257" r:id="rId4"/>
    <p:sldId id="259" r:id="rId5"/>
    <p:sldId id="261" r:id="rId6"/>
    <p:sldId id="262" r:id="rId7"/>
    <p:sldId id="297" r:id="rId8"/>
    <p:sldId id="278" r:id="rId9"/>
    <p:sldId id="266" r:id="rId10"/>
  </p:sldIdLst>
  <p:sldSz cx="9144000" cy="5143500" type="screen16x9"/>
  <p:notesSz cx="6858000" cy="9144000"/>
  <p:embeddedFontLst>
    <p:embeddedFont>
      <p:font typeface="Adobe Devanagari" panose="02040503050201020203" pitchFamily="18" charset="0"/>
      <p:regular r:id="rId12"/>
      <p:bold r:id="rId13"/>
      <p:italic r:id="rId14"/>
      <p:boldItalic r:id="rId15"/>
    </p:embeddedFont>
    <p:embeddedFont>
      <p:font typeface="Akhand Bengali Extrabold" panose="02000500000000020004" pitchFamily="2" charset="0"/>
      <p:bold r:id="rId16"/>
    </p:embeddedFont>
    <p:embeddedFont>
      <p:font typeface="BanglapediaII" panose="00000400000000000000" pitchFamily="2" charset="0"/>
      <p:regular r:id="rId17"/>
      <p:bold r:id="rId18"/>
      <p:italic r:id="rId19"/>
    </p:embeddedFont>
    <p:embeddedFont>
      <p:font typeface="Bebas Neue" panose="020B0606020202050201" pitchFamily="34" charset="0"/>
      <p:regular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AEBA00-6747-4AAC-A013-1FB1BA1647C6}">
  <a:tblStyle styleId="{43AEBA00-6747-4AAC-A013-1FB1BA1647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7C9CC0C-0840-4C8B-A46F-F75FEB9E5DE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05" autoAdjust="0"/>
  </p:normalViewPr>
  <p:slideViewPr>
    <p:cSldViewPr snapToGrid="0">
      <p:cViewPr varScale="1">
        <p:scale>
          <a:sx n="99" d="100"/>
          <a:sy n="99" d="100"/>
        </p:scale>
        <p:origin x="250"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e0865c0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e0865c0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00d3bade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00d3bade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e151b4c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e151b4c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00d3bade5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00d3bade5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a:extLst>
            <a:ext uri="{FF2B5EF4-FFF2-40B4-BE49-F238E27FC236}">
              <a16:creationId xmlns:a16="http://schemas.microsoft.com/office/drawing/2014/main" id="{D6F91279-A235-18D3-4C84-F0BB0A55B713}"/>
            </a:ext>
          </a:extLst>
        </p:cNvPr>
        <p:cNvGrpSpPr/>
        <p:nvPr/>
      </p:nvGrpSpPr>
      <p:grpSpPr>
        <a:xfrm>
          <a:off x="0" y="0"/>
          <a:ext cx="0" cy="0"/>
          <a:chOff x="0" y="0"/>
          <a:chExt cx="0" cy="0"/>
        </a:xfrm>
      </p:grpSpPr>
      <p:sp>
        <p:nvSpPr>
          <p:cNvPr id="353" name="Google Shape;353;g200d3bade5e_0_7:notes">
            <a:extLst>
              <a:ext uri="{FF2B5EF4-FFF2-40B4-BE49-F238E27FC236}">
                <a16:creationId xmlns:a16="http://schemas.microsoft.com/office/drawing/2014/main" id="{B0C3B555-1E46-CB4C-A2E2-6BFB01DFFB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00d3bade5e_0_7:notes">
            <a:extLst>
              <a:ext uri="{FF2B5EF4-FFF2-40B4-BE49-F238E27FC236}">
                <a16:creationId xmlns:a16="http://schemas.microsoft.com/office/drawing/2014/main" id="{4F63836C-C0A2-B2E4-D46F-952E99EF45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38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5" name="Google Shape;1675;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00d3bade5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00d3bade5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50488"/>
            <a:ext cx="4752300" cy="2052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122913"/>
            <a:ext cx="3565200" cy="4095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44811"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000033">
            <a:off x="1954049"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4225950" y="66438"/>
            <a:ext cx="2595451" cy="6248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6"/>
          <p:cNvSpPr txBox="1">
            <a:spLocks noGrp="1"/>
          </p:cNvSpPr>
          <p:nvPr>
            <p:ph type="body" idx="1"/>
          </p:nvPr>
        </p:nvSpPr>
        <p:spPr>
          <a:xfrm>
            <a:off x="720000" y="1207625"/>
            <a:ext cx="3852000" cy="340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rgbClr val="000000"/>
                </a:solidFill>
              </a:defRPr>
            </a:lvl1pPr>
            <a:lvl2pPr marL="914400" lvl="1" indent="-304800" rtl="0">
              <a:lnSpc>
                <a:spcPct val="115000"/>
              </a:lnSpc>
              <a:spcBef>
                <a:spcPts val="0"/>
              </a:spcBef>
              <a:spcAft>
                <a:spcPts val="0"/>
              </a:spcAft>
              <a:buClr>
                <a:schemeClr val="hlink"/>
              </a:buClr>
              <a:buSzPts val="1200"/>
              <a:buChar char="○"/>
              <a:defRPr>
                <a:solidFill>
                  <a:srgbClr val="000000"/>
                </a:solidFill>
              </a:defRPr>
            </a:lvl2pPr>
            <a:lvl3pPr marL="1371600" lvl="2" indent="-304800" rtl="0">
              <a:lnSpc>
                <a:spcPct val="115000"/>
              </a:lnSpc>
              <a:spcBef>
                <a:spcPts val="0"/>
              </a:spcBef>
              <a:spcAft>
                <a:spcPts val="0"/>
              </a:spcAft>
              <a:buClr>
                <a:schemeClr val="hlink"/>
              </a:buClr>
              <a:buSzPts val="1200"/>
              <a:buChar char="■"/>
              <a:defRPr>
                <a:solidFill>
                  <a:srgbClr val="000000"/>
                </a:solidFill>
              </a:defRPr>
            </a:lvl3pPr>
            <a:lvl4pPr marL="1828800" lvl="3" indent="-304800" rtl="0">
              <a:lnSpc>
                <a:spcPct val="115000"/>
              </a:lnSpc>
              <a:spcBef>
                <a:spcPts val="0"/>
              </a:spcBef>
              <a:spcAft>
                <a:spcPts val="0"/>
              </a:spcAft>
              <a:buClr>
                <a:schemeClr val="hlink"/>
              </a:buClr>
              <a:buSzPts val="1200"/>
              <a:buChar char="●"/>
              <a:defRPr>
                <a:solidFill>
                  <a:srgbClr val="000000"/>
                </a:solidFill>
              </a:defRPr>
            </a:lvl4pPr>
            <a:lvl5pPr marL="2286000" lvl="4" indent="-304800" rtl="0">
              <a:lnSpc>
                <a:spcPct val="115000"/>
              </a:lnSpc>
              <a:spcBef>
                <a:spcPts val="0"/>
              </a:spcBef>
              <a:spcAft>
                <a:spcPts val="0"/>
              </a:spcAft>
              <a:buClr>
                <a:schemeClr val="hlink"/>
              </a:buClr>
              <a:buSzPts val="1200"/>
              <a:buChar char="○"/>
              <a:defRPr>
                <a:solidFill>
                  <a:srgbClr val="000000"/>
                </a:solidFill>
              </a:defRPr>
            </a:lvl5pPr>
            <a:lvl6pPr marL="2743200" lvl="5" indent="-304800" rtl="0">
              <a:lnSpc>
                <a:spcPct val="115000"/>
              </a:lnSpc>
              <a:spcBef>
                <a:spcPts val="0"/>
              </a:spcBef>
              <a:spcAft>
                <a:spcPts val="0"/>
              </a:spcAft>
              <a:buClr>
                <a:schemeClr val="hlink"/>
              </a:buClr>
              <a:buSzPts val="1200"/>
              <a:buChar char="■"/>
              <a:defRPr>
                <a:solidFill>
                  <a:srgbClr val="000000"/>
                </a:solidFill>
              </a:defRPr>
            </a:lvl6pPr>
            <a:lvl7pPr marL="3200400" lvl="6" indent="-304800" rtl="0">
              <a:lnSpc>
                <a:spcPct val="115000"/>
              </a:lnSpc>
              <a:spcBef>
                <a:spcPts val="0"/>
              </a:spcBef>
              <a:spcAft>
                <a:spcPts val="0"/>
              </a:spcAft>
              <a:buClr>
                <a:schemeClr val="hlink"/>
              </a:buClr>
              <a:buSzPts val="1200"/>
              <a:buChar char="●"/>
              <a:defRPr>
                <a:solidFill>
                  <a:srgbClr val="000000"/>
                </a:solidFill>
              </a:defRPr>
            </a:lvl7pPr>
            <a:lvl8pPr marL="3657600" lvl="7" indent="-304800" rtl="0">
              <a:lnSpc>
                <a:spcPct val="115000"/>
              </a:lnSpc>
              <a:spcBef>
                <a:spcPts val="0"/>
              </a:spcBef>
              <a:spcAft>
                <a:spcPts val="0"/>
              </a:spcAft>
              <a:buClr>
                <a:schemeClr val="hlink"/>
              </a:buClr>
              <a:buSzPts val="1200"/>
              <a:buChar char="○"/>
              <a:defRPr>
                <a:solidFill>
                  <a:srgbClr val="000000"/>
                </a:solidFill>
              </a:defRPr>
            </a:lvl8pPr>
            <a:lvl9pPr marL="4114800" lvl="8" indent="-304800" rtl="0">
              <a:lnSpc>
                <a:spcPct val="115000"/>
              </a:lnSpc>
              <a:spcBef>
                <a:spcPts val="0"/>
              </a:spcBef>
              <a:spcAft>
                <a:spcPts val="0"/>
              </a:spcAft>
              <a:buClr>
                <a:schemeClr val="hlink"/>
              </a:buClr>
              <a:buSzPts val="1200"/>
              <a:buChar char="■"/>
              <a:defRPr>
                <a:solidFill>
                  <a:srgbClr val="000000"/>
                </a:solidFill>
              </a:defRPr>
            </a:lvl9pPr>
          </a:lstStyle>
          <a:p>
            <a:endParaRPr/>
          </a:p>
        </p:txBody>
      </p:sp>
      <p:sp>
        <p:nvSpPr>
          <p:cNvPr id="93" name="Google Shape;93;p16"/>
          <p:cNvSpPr txBox="1">
            <a:spLocks noGrp="1"/>
          </p:cNvSpPr>
          <p:nvPr>
            <p:ph type="body" idx="2"/>
          </p:nvPr>
        </p:nvSpPr>
        <p:spPr>
          <a:xfrm>
            <a:off x="4572050" y="1207625"/>
            <a:ext cx="3852000" cy="340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rgbClr val="000000"/>
                </a:solidFill>
              </a:defRPr>
            </a:lvl1pPr>
            <a:lvl2pPr marL="914400" lvl="1" indent="-304800" rtl="0">
              <a:lnSpc>
                <a:spcPct val="115000"/>
              </a:lnSpc>
              <a:spcBef>
                <a:spcPts val="0"/>
              </a:spcBef>
              <a:spcAft>
                <a:spcPts val="0"/>
              </a:spcAft>
              <a:buClr>
                <a:srgbClr val="000000"/>
              </a:buClr>
              <a:buSzPts val="1200"/>
              <a:buChar char="○"/>
              <a:defRPr>
                <a:solidFill>
                  <a:srgbClr val="000000"/>
                </a:solidFill>
              </a:defRPr>
            </a:lvl2pPr>
            <a:lvl3pPr marL="1371600" lvl="2" indent="-304800" rtl="0">
              <a:lnSpc>
                <a:spcPct val="115000"/>
              </a:lnSpc>
              <a:spcBef>
                <a:spcPts val="0"/>
              </a:spcBef>
              <a:spcAft>
                <a:spcPts val="0"/>
              </a:spcAft>
              <a:buClr>
                <a:srgbClr val="000000"/>
              </a:buClr>
              <a:buSzPts val="1200"/>
              <a:buChar char="■"/>
              <a:defRPr>
                <a:solidFill>
                  <a:srgbClr val="000000"/>
                </a:solidFill>
              </a:defRPr>
            </a:lvl3pPr>
            <a:lvl4pPr marL="1828800" lvl="3" indent="-304800" rtl="0">
              <a:lnSpc>
                <a:spcPct val="115000"/>
              </a:lnSpc>
              <a:spcBef>
                <a:spcPts val="0"/>
              </a:spcBef>
              <a:spcAft>
                <a:spcPts val="0"/>
              </a:spcAft>
              <a:buClr>
                <a:srgbClr val="000000"/>
              </a:buClr>
              <a:buSzPts val="1200"/>
              <a:buChar char="●"/>
              <a:defRPr>
                <a:solidFill>
                  <a:srgbClr val="000000"/>
                </a:solidFill>
              </a:defRPr>
            </a:lvl4pPr>
            <a:lvl5pPr marL="2286000" lvl="4" indent="-304800" rtl="0">
              <a:lnSpc>
                <a:spcPct val="115000"/>
              </a:lnSpc>
              <a:spcBef>
                <a:spcPts val="0"/>
              </a:spcBef>
              <a:spcAft>
                <a:spcPts val="0"/>
              </a:spcAft>
              <a:buClr>
                <a:srgbClr val="000000"/>
              </a:buClr>
              <a:buSzPts val="1200"/>
              <a:buChar char="○"/>
              <a:defRPr>
                <a:solidFill>
                  <a:srgbClr val="000000"/>
                </a:solidFill>
              </a:defRPr>
            </a:lvl5pPr>
            <a:lvl6pPr marL="2743200" lvl="5" indent="-304800" rtl="0">
              <a:lnSpc>
                <a:spcPct val="115000"/>
              </a:lnSpc>
              <a:spcBef>
                <a:spcPts val="0"/>
              </a:spcBef>
              <a:spcAft>
                <a:spcPts val="0"/>
              </a:spcAft>
              <a:buClr>
                <a:srgbClr val="000000"/>
              </a:buClr>
              <a:buSzPts val="1200"/>
              <a:buChar char="■"/>
              <a:defRPr>
                <a:solidFill>
                  <a:srgbClr val="000000"/>
                </a:solidFill>
              </a:defRPr>
            </a:lvl6pPr>
            <a:lvl7pPr marL="3200400" lvl="6" indent="-304800" rtl="0">
              <a:lnSpc>
                <a:spcPct val="115000"/>
              </a:lnSpc>
              <a:spcBef>
                <a:spcPts val="0"/>
              </a:spcBef>
              <a:spcAft>
                <a:spcPts val="0"/>
              </a:spcAft>
              <a:buClr>
                <a:srgbClr val="000000"/>
              </a:buClr>
              <a:buSzPts val="1200"/>
              <a:buChar char="●"/>
              <a:defRPr>
                <a:solidFill>
                  <a:srgbClr val="000000"/>
                </a:solidFill>
              </a:defRPr>
            </a:lvl7pPr>
            <a:lvl8pPr marL="3657600" lvl="7" indent="-304800" rtl="0">
              <a:lnSpc>
                <a:spcPct val="115000"/>
              </a:lnSpc>
              <a:spcBef>
                <a:spcPts val="0"/>
              </a:spcBef>
              <a:spcAft>
                <a:spcPts val="0"/>
              </a:spcAft>
              <a:buClr>
                <a:srgbClr val="000000"/>
              </a:buClr>
              <a:buSzPts val="1200"/>
              <a:buChar char="○"/>
              <a:defRPr>
                <a:solidFill>
                  <a:srgbClr val="000000"/>
                </a:solidFill>
              </a:defRPr>
            </a:lvl8pPr>
            <a:lvl9pPr marL="4114800" lvl="8" indent="-304800" rtl="0">
              <a:lnSpc>
                <a:spcPct val="115000"/>
              </a:lnSpc>
              <a:spcBef>
                <a:spcPts val="0"/>
              </a:spcBef>
              <a:spcAft>
                <a:spcPts val="0"/>
              </a:spcAft>
              <a:buClr>
                <a:srgbClr val="000000"/>
              </a:buClr>
              <a:buSzPts val="1200"/>
              <a:buChar char="■"/>
              <a:defRPr>
                <a:solidFill>
                  <a:srgbClr val="000000"/>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4"/>
        <p:cNvGrpSpPr/>
        <p:nvPr/>
      </p:nvGrpSpPr>
      <p:grpSpPr>
        <a:xfrm>
          <a:off x="0" y="0"/>
          <a:ext cx="0" cy="0"/>
          <a:chOff x="0" y="0"/>
          <a:chExt cx="0" cy="0"/>
        </a:xfrm>
      </p:grpSpPr>
      <p:sp>
        <p:nvSpPr>
          <p:cNvPr id="95" name="Google Shape;95;p17"/>
          <p:cNvSpPr txBox="1">
            <a:spLocks noGrp="1"/>
          </p:cNvSpPr>
          <p:nvPr>
            <p:ph type="subTitle" idx="1"/>
          </p:nvPr>
        </p:nvSpPr>
        <p:spPr>
          <a:xfrm>
            <a:off x="720000" y="2229415"/>
            <a:ext cx="2498100" cy="44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7"/>
          <p:cNvSpPr txBox="1">
            <a:spLocks noGrp="1"/>
          </p:cNvSpPr>
          <p:nvPr>
            <p:ph type="subTitle" idx="2"/>
          </p:nvPr>
        </p:nvSpPr>
        <p:spPr>
          <a:xfrm>
            <a:off x="720000" y="2638874"/>
            <a:ext cx="24981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7"/>
          <p:cNvSpPr txBox="1">
            <a:spLocks noGrp="1"/>
          </p:cNvSpPr>
          <p:nvPr>
            <p:ph type="subTitle" idx="3"/>
          </p:nvPr>
        </p:nvSpPr>
        <p:spPr>
          <a:xfrm>
            <a:off x="3322949" y="2638874"/>
            <a:ext cx="24981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7"/>
          <p:cNvSpPr txBox="1">
            <a:spLocks noGrp="1"/>
          </p:cNvSpPr>
          <p:nvPr>
            <p:ph type="subTitle" idx="4"/>
          </p:nvPr>
        </p:nvSpPr>
        <p:spPr>
          <a:xfrm>
            <a:off x="5925899" y="2638874"/>
            <a:ext cx="24981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7"/>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7"/>
          <p:cNvSpPr txBox="1">
            <a:spLocks noGrp="1"/>
          </p:cNvSpPr>
          <p:nvPr>
            <p:ph type="subTitle" idx="5"/>
          </p:nvPr>
        </p:nvSpPr>
        <p:spPr>
          <a:xfrm>
            <a:off x="3322948" y="2229415"/>
            <a:ext cx="2498100" cy="44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1" name="Google Shape;101;p17"/>
          <p:cNvSpPr txBox="1">
            <a:spLocks noGrp="1"/>
          </p:cNvSpPr>
          <p:nvPr>
            <p:ph type="subTitle" idx="6"/>
          </p:nvPr>
        </p:nvSpPr>
        <p:spPr>
          <a:xfrm>
            <a:off x="5925896" y="2229415"/>
            <a:ext cx="2498100" cy="44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102" name="Google Shape;102;p17"/>
          <p:cNvPicPr preferRelativeResize="0"/>
          <p:nvPr/>
        </p:nvPicPr>
        <p:blipFill>
          <a:blip r:embed="rId2">
            <a:alphaModFix/>
          </a:blip>
          <a:stretch>
            <a:fillRect/>
          </a:stretch>
        </p:blipFill>
        <p:spPr>
          <a:xfrm>
            <a:off x="-85679" y="4357400"/>
            <a:ext cx="6773509" cy="1524025"/>
          </a:xfrm>
          <a:prstGeom prst="rect">
            <a:avLst/>
          </a:prstGeom>
          <a:noFill/>
          <a:ln>
            <a:noFill/>
          </a:ln>
        </p:spPr>
      </p:pic>
      <p:pic>
        <p:nvPicPr>
          <p:cNvPr id="103" name="Google Shape;103;p17"/>
          <p:cNvPicPr preferRelativeResize="0"/>
          <p:nvPr/>
        </p:nvPicPr>
        <p:blipFill>
          <a:blip r:embed="rId3">
            <a:alphaModFix/>
          </a:blip>
          <a:stretch>
            <a:fillRect/>
          </a:stretch>
        </p:blipFill>
        <p:spPr>
          <a:xfrm>
            <a:off x="2716600" y="4264271"/>
            <a:ext cx="6773501" cy="1524023"/>
          </a:xfrm>
          <a:prstGeom prst="rect">
            <a:avLst/>
          </a:prstGeom>
          <a:noFill/>
          <a:ln>
            <a:noFill/>
          </a:ln>
        </p:spPr>
      </p:pic>
      <p:sp>
        <p:nvSpPr>
          <p:cNvPr id="104" name="Google Shape;104;p17"/>
          <p:cNvSpPr/>
          <p:nvPr/>
        </p:nvSpPr>
        <p:spPr>
          <a:xfrm rot="10800000" flipH="1">
            <a:off x="0" y="-2761"/>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54" name="Google Shape;154;p21"/>
          <p:cNvPicPr preferRelativeResize="0"/>
          <p:nvPr/>
        </p:nvPicPr>
        <p:blipFill>
          <a:blip r:embed="rId2">
            <a:alphaModFix/>
          </a:blip>
          <a:stretch>
            <a:fillRect/>
          </a:stretch>
        </p:blipFill>
        <p:spPr>
          <a:xfrm>
            <a:off x="-1312850" y="817865"/>
            <a:ext cx="2378889" cy="572700"/>
          </a:xfrm>
          <a:prstGeom prst="rect">
            <a:avLst/>
          </a:prstGeom>
          <a:noFill/>
          <a:ln>
            <a:noFill/>
          </a:ln>
        </p:spPr>
      </p:pic>
      <p:sp>
        <p:nvSpPr>
          <p:cNvPr id="155" name="Google Shape;155;p21"/>
          <p:cNvSpPr/>
          <p:nvPr/>
        </p:nvSpPr>
        <p:spPr>
          <a:xfrm rot="-5400000" flipH="1">
            <a:off x="7232634" y="-317484"/>
            <a:ext cx="1593914" cy="2228883"/>
          </a:xfrm>
          <a:custGeom>
            <a:avLst/>
            <a:gdLst/>
            <a:ahLst/>
            <a:cxnLst/>
            <a:rect l="l" t="t" r="r" b="b"/>
            <a:pathLst>
              <a:path w="23325" h="32617" extrusionOk="0">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1"/>
          <p:cNvPicPr preferRelativeResize="0"/>
          <p:nvPr/>
        </p:nvPicPr>
        <p:blipFill>
          <a:blip r:embed="rId2">
            <a:alphaModFix/>
          </a:blip>
          <a:stretch>
            <a:fillRect/>
          </a:stretch>
        </p:blipFill>
        <p:spPr>
          <a:xfrm>
            <a:off x="1761012" y="-12"/>
            <a:ext cx="1917824" cy="461700"/>
          </a:xfrm>
          <a:prstGeom prst="rect">
            <a:avLst/>
          </a:prstGeom>
          <a:noFill/>
          <a:ln>
            <a:noFill/>
          </a:ln>
        </p:spPr>
      </p:pic>
      <p:pic>
        <p:nvPicPr>
          <p:cNvPr id="157" name="Google Shape;157;p21"/>
          <p:cNvPicPr preferRelativeResize="0"/>
          <p:nvPr/>
        </p:nvPicPr>
        <p:blipFill>
          <a:blip r:embed="rId3">
            <a:alphaModFix/>
          </a:blip>
          <a:stretch>
            <a:fillRect/>
          </a:stretch>
        </p:blipFill>
        <p:spPr>
          <a:xfrm>
            <a:off x="50" y="4424531"/>
            <a:ext cx="9144000" cy="104298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1"/>
        <p:cNvGrpSpPr/>
        <p:nvPr/>
      </p:nvGrpSpPr>
      <p:grpSpPr>
        <a:xfrm>
          <a:off x="0" y="0"/>
          <a:ext cx="0" cy="0"/>
          <a:chOff x="0" y="0"/>
          <a:chExt cx="0" cy="0"/>
        </a:xfrm>
      </p:grpSpPr>
      <p:pic>
        <p:nvPicPr>
          <p:cNvPr id="192" name="Google Shape;192;p28"/>
          <p:cNvPicPr preferRelativeResize="0"/>
          <p:nvPr/>
        </p:nvPicPr>
        <p:blipFill>
          <a:blip r:embed="rId2">
            <a:alphaModFix/>
          </a:blip>
          <a:stretch>
            <a:fillRect/>
          </a:stretch>
        </p:blipFill>
        <p:spPr>
          <a:xfrm>
            <a:off x="2309075" y="3623391"/>
            <a:ext cx="6947400" cy="1927700"/>
          </a:xfrm>
          <a:prstGeom prst="rect">
            <a:avLst/>
          </a:prstGeom>
          <a:noFill/>
          <a:ln>
            <a:noFill/>
          </a:ln>
        </p:spPr>
      </p:pic>
      <p:pic>
        <p:nvPicPr>
          <p:cNvPr id="193" name="Google Shape;193;p28"/>
          <p:cNvPicPr preferRelativeResize="0"/>
          <p:nvPr/>
        </p:nvPicPr>
        <p:blipFill>
          <a:blip r:embed="rId3">
            <a:alphaModFix/>
          </a:blip>
          <a:stretch>
            <a:fillRect/>
          </a:stretch>
        </p:blipFill>
        <p:spPr>
          <a:xfrm>
            <a:off x="6190213" y="783663"/>
            <a:ext cx="2595451" cy="624825"/>
          </a:xfrm>
          <a:prstGeom prst="rect">
            <a:avLst/>
          </a:prstGeom>
          <a:noFill/>
          <a:ln>
            <a:noFill/>
          </a:ln>
        </p:spPr>
      </p:pic>
      <p:pic>
        <p:nvPicPr>
          <p:cNvPr id="194" name="Google Shape;194;p28"/>
          <p:cNvPicPr preferRelativeResize="0"/>
          <p:nvPr/>
        </p:nvPicPr>
        <p:blipFill>
          <a:blip r:embed="rId2">
            <a:alphaModFix/>
          </a:blip>
          <a:stretch>
            <a:fillRect/>
          </a:stretch>
        </p:blipFill>
        <p:spPr>
          <a:xfrm>
            <a:off x="2697550" y="2899646"/>
            <a:ext cx="6773501" cy="1524023"/>
          </a:xfrm>
          <a:prstGeom prst="rect">
            <a:avLst/>
          </a:prstGeom>
          <a:noFill/>
          <a:ln>
            <a:noFill/>
          </a:ln>
        </p:spPr>
      </p:pic>
      <p:sp>
        <p:nvSpPr>
          <p:cNvPr id="195" name="Google Shape;195;p28"/>
          <p:cNvSpPr/>
          <p:nvPr/>
        </p:nvSpPr>
        <p:spPr>
          <a:xfrm rot="-5400000">
            <a:off x="344811"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rot="9000033">
            <a:off x="1954049"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7" name="Google Shape;197;p28"/>
          <p:cNvPicPr preferRelativeResize="0"/>
          <p:nvPr/>
        </p:nvPicPr>
        <p:blipFill>
          <a:blip r:embed="rId4">
            <a:alphaModFix/>
          </a:blip>
          <a:stretch>
            <a:fillRect/>
          </a:stretch>
        </p:blipFill>
        <p:spPr>
          <a:xfrm>
            <a:off x="8118365" y="1800604"/>
            <a:ext cx="985085" cy="1390676"/>
          </a:xfrm>
          <a:prstGeom prst="rect">
            <a:avLst/>
          </a:prstGeom>
          <a:noFill/>
          <a:ln>
            <a:noFill/>
          </a:ln>
        </p:spPr>
      </p:pic>
      <p:pic>
        <p:nvPicPr>
          <p:cNvPr id="198" name="Google Shape;198;p28"/>
          <p:cNvPicPr preferRelativeResize="0"/>
          <p:nvPr/>
        </p:nvPicPr>
        <p:blipFill>
          <a:blip r:embed="rId5">
            <a:alphaModFix/>
          </a:blip>
          <a:stretch>
            <a:fillRect/>
          </a:stretch>
        </p:blipFill>
        <p:spPr>
          <a:xfrm>
            <a:off x="7170498" y="2513174"/>
            <a:ext cx="1386580" cy="730528"/>
          </a:xfrm>
          <a:prstGeom prst="rect">
            <a:avLst/>
          </a:prstGeom>
          <a:noFill/>
          <a:ln>
            <a:noFill/>
          </a:ln>
        </p:spPr>
      </p:pic>
      <p:sp>
        <p:nvSpPr>
          <p:cNvPr id="199" name="Google Shape;199;p28"/>
          <p:cNvSpPr/>
          <p:nvPr/>
        </p:nvSpPr>
        <p:spPr>
          <a:xfrm rot="257312">
            <a:off x="8399299" y="2998769"/>
            <a:ext cx="1199809" cy="273594"/>
          </a:xfrm>
          <a:custGeom>
            <a:avLst/>
            <a:gdLst/>
            <a:ahLst/>
            <a:cxnLst/>
            <a:rect l="l" t="t" r="r" b="b"/>
            <a:pathLst>
              <a:path w="20673" h="4390" extrusionOk="0">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28"/>
          <p:cNvPicPr preferRelativeResize="0"/>
          <p:nvPr/>
        </p:nvPicPr>
        <p:blipFill>
          <a:blip r:embed="rId3">
            <a:alphaModFix/>
          </a:blip>
          <a:stretch>
            <a:fillRect/>
          </a:stretch>
        </p:blipFill>
        <p:spPr>
          <a:xfrm>
            <a:off x="4225950" y="66438"/>
            <a:ext cx="2595451" cy="624825"/>
          </a:xfrm>
          <a:prstGeom prst="rect">
            <a:avLst/>
          </a:prstGeom>
          <a:noFill/>
          <a:ln>
            <a:noFill/>
          </a:ln>
        </p:spPr>
      </p:pic>
      <p:pic>
        <p:nvPicPr>
          <p:cNvPr id="201" name="Google Shape;201;p28"/>
          <p:cNvPicPr preferRelativeResize="0"/>
          <p:nvPr/>
        </p:nvPicPr>
        <p:blipFill>
          <a:blip r:embed="rId6">
            <a:alphaModFix/>
          </a:blip>
          <a:stretch>
            <a:fillRect/>
          </a:stretch>
        </p:blipFill>
        <p:spPr>
          <a:xfrm>
            <a:off x="5055300" y="2229800"/>
            <a:ext cx="2115201" cy="2862675"/>
          </a:xfrm>
          <a:prstGeom prst="rect">
            <a:avLst/>
          </a:prstGeom>
          <a:noFill/>
          <a:ln>
            <a:noFill/>
          </a:ln>
        </p:spPr>
      </p:pic>
      <p:pic>
        <p:nvPicPr>
          <p:cNvPr id="202" name="Google Shape;202;p28"/>
          <p:cNvPicPr preferRelativeResize="0"/>
          <p:nvPr/>
        </p:nvPicPr>
        <p:blipFill>
          <a:blip r:embed="rId7">
            <a:alphaModFix/>
          </a:blip>
          <a:stretch>
            <a:fillRect/>
          </a:stretch>
        </p:blipFill>
        <p:spPr>
          <a:xfrm>
            <a:off x="-85679" y="3752825"/>
            <a:ext cx="6773509" cy="1524025"/>
          </a:xfrm>
          <a:prstGeom prst="rect">
            <a:avLst/>
          </a:prstGeom>
          <a:noFill/>
          <a:ln>
            <a:noFill/>
          </a:ln>
        </p:spPr>
      </p:pic>
      <p:sp>
        <p:nvSpPr>
          <p:cNvPr id="203" name="Google Shape;203;p28"/>
          <p:cNvSpPr/>
          <p:nvPr/>
        </p:nvSpPr>
        <p:spPr>
          <a:xfrm rot="5400000" flipH="1">
            <a:off x="6255404" y="2254704"/>
            <a:ext cx="1390666" cy="4386927"/>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
        <p:cNvGrpSpPr/>
        <p:nvPr/>
      </p:nvGrpSpPr>
      <p:grpSpPr>
        <a:xfrm>
          <a:off x="0" y="0"/>
          <a:ext cx="0" cy="0"/>
          <a:chOff x="0" y="0"/>
          <a:chExt cx="0" cy="0"/>
        </a:xfrm>
      </p:grpSpPr>
      <p:sp>
        <p:nvSpPr>
          <p:cNvPr id="205" name="Google Shape;205;p29"/>
          <p:cNvSpPr/>
          <p:nvPr/>
        </p:nvSpPr>
        <p:spPr>
          <a:xfrm rot="5400000" flipH="1">
            <a:off x="7185430" y="-308345"/>
            <a:ext cx="1650206" cy="2266975"/>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9"/>
          <p:cNvPicPr preferRelativeResize="0"/>
          <p:nvPr/>
        </p:nvPicPr>
        <p:blipFill>
          <a:blip r:embed="rId2">
            <a:alphaModFix/>
          </a:blip>
          <a:stretch>
            <a:fillRect/>
          </a:stretch>
        </p:blipFill>
        <p:spPr>
          <a:xfrm>
            <a:off x="-1425697" y="753176"/>
            <a:ext cx="2455199" cy="591046"/>
          </a:xfrm>
          <a:prstGeom prst="rect">
            <a:avLst/>
          </a:prstGeom>
          <a:noFill/>
          <a:ln>
            <a:noFill/>
          </a:ln>
        </p:spPr>
      </p:pic>
      <p:pic>
        <p:nvPicPr>
          <p:cNvPr id="207" name="Google Shape;207;p29"/>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08" name="Google Shape;208;p29"/>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09" name="Google Shape;209;p29"/>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210" name="Google Shape;210;p29"/>
          <p:cNvPicPr preferRelativeResize="0"/>
          <p:nvPr/>
        </p:nvPicPr>
        <p:blipFill>
          <a:blip r:embed="rId3">
            <a:alphaModFix/>
          </a:blip>
          <a:stretch>
            <a:fillRect/>
          </a:stretch>
        </p:blipFill>
        <p:spPr>
          <a:xfrm>
            <a:off x="3585949" y="3504209"/>
            <a:ext cx="646936" cy="1640112"/>
          </a:xfrm>
          <a:prstGeom prst="rect">
            <a:avLst/>
          </a:prstGeom>
          <a:noFill/>
          <a:ln>
            <a:noFill/>
          </a:ln>
        </p:spPr>
      </p:pic>
      <p:pic>
        <p:nvPicPr>
          <p:cNvPr id="211" name="Google Shape;211;p29"/>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212" name="Google Shape;212;p29"/>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213" name="Google Shape;213;p29"/>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214" name="Google Shape;214;p29"/>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215" name="Google Shape;215;p29"/>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216" name="Google Shape;216;p29"/>
          <p:cNvSpPr/>
          <p:nvPr/>
        </p:nvSpPr>
        <p:spPr>
          <a:xfrm rot="-5400000">
            <a:off x="780396" y="3391584"/>
            <a:ext cx="1049068" cy="2609810"/>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29"/>
          <p:cNvPicPr preferRelativeResize="0"/>
          <p:nvPr/>
        </p:nvPicPr>
        <p:blipFill>
          <a:blip r:embed="rId2">
            <a:alphaModFix/>
          </a:blip>
          <a:stretch>
            <a:fillRect/>
          </a:stretch>
        </p:blipFill>
        <p:spPr>
          <a:xfrm>
            <a:off x="3364691" y="124526"/>
            <a:ext cx="2455199" cy="591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355497" y="1639750"/>
            <a:ext cx="1881900" cy="471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6479851" y="1639750"/>
            <a:ext cx="1881900" cy="471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82250" y="2229578"/>
            <a:ext cx="2455200" cy="125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4"/>
          </p:nvPr>
        </p:nvSpPr>
        <p:spPr>
          <a:xfrm>
            <a:off x="5906471" y="2229575"/>
            <a:ext cx="2455200" cy="125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p:nvPr/>
        </p:nvSpPr>
        <p:spPr>
          <a:xfrm rot="5400000" flipH="1">
            <a:off x="7185430" y="-308345"/>
            <a:ext cx="1650206" cy="2266975"/>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5"/>
          <p:cNvPicPr preferRelativeResize="0"/>
          <p:nvPr/>
        </p:nvPicPr>
        <p:blipFill>
          <a:blip r:embed="rId2">
            <a:alphaModFix/>
          </a:blip>
          <a:stretch>
            <a:fillRect/>
          </a:stretch>
        </p:blipFill>
        <p:spPr>
          <a:xfrm>
            <a:off x="-1425697" y="753176"/>
            <a:ext cx="2455199" cy="5910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367800" y="10552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4362900" y="1810400"/>
            <a:ext cx="3744300" cy="175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solidFill>
                  <a:srgbClr val="434343"/>
                </a:solidFill>
              </a:defRPr>
            </a:lvl1pPr>
            <a:lvl2pPr marL="914400" lvl="1" indent="-304800" rtl="0">
              <a:lnSpc>
                <a:spcPct val="100000"/>
              </a:lnSpc>
              <a:spcBef>
                <a:spcPts val="0"/>
              </a:spcBef>
              <a:spcAft>
                <a:spcPts val="0"/>
              </a:spcAft>
              <a:buClr>
                <a:srgbClr val="434343"/>
              </a:buClr>
              <a:buSzPts val="1200"/>
              <a:buChar char="○"/>
              <a:defRPr>
                <a:solidFill>
                  <a:srgbClr val="434343"/>
                </a:solidFill>
              </a:defRPr>
            </a:lvl2pPr>
            <a:lvl3pPr marL="1371600" lvl="2" indent="-304800" rtl="0">
              <a:lnSpc>
                <a:spcPct val="100000"/>
              </a:lnSpc>
              <a:spcBef>
                <a:spcPts val="0"/>
              </a:spcBef>
              <a:spcAft>
                <a:spcPts val="0"/>
              </a:spcAft>
              <a:buClr>
                <a:srgbClr val="434343"/>
              </a:buClr>
              <a:buSzPts val="1200"/>
              <a:buChar char="■"/>
              <a:defRPr>
                <a:solidFill>
                  <a:srgbClr val="434343"/>
                </a:solidFill>
              </a:defRPr>
            </a:lvl3pPr>
            <a:lvl4pPr marL="1828800" lvl="3" indent="-304800" rtl="0">
              <a:lnSpc>
                <a:spcPct val="100000"/>
              </a:lnSpc>
              <a:spcBef>
                <a:spcPts val="0"/>
              </a:spcBef>
              <a:spcAft>
                <a:spcPts val="0"/>
              </a:spcAft>
              <a:buClr>
                <a:srgbClr val="434343"/>
              </a:buClr>
              <a:buSzPts val="1200"/>
              <a:buChar char="●"/>
              <a:defRPr>
                <a:solidFill>
                  <a:srgbClr val="434343"/>
                </a:solidFill>
              </a:defRPr>
            </a:lvl4pPr>
            <a:lvl5pPr marL="2286000" lvl="4" indent="-304800" rtl="0">
              <a:lnSpc>
                <a:spcPct val="100000"/>
              </a:lnSpc>
              <a:spcBef>
                <a:spcPts val="0"/>
              </a:spcBef>
              <a:spcAft>
                <a:spcPts val="0"/>
              </a:spcAft>
              <a:buClr>
                <a:srgbClr val="434343"/>
              </a:buClr>
              <a:buSzPts val="1200"/>
              <a:buChar char="○"/>
              <a:defRPr>
                <a:solidFill>
                  <a:srgbClr val="434343"/>
                </a:solidFill>
              </a:defRPr>
            </a:lvl5pPr>
            <a:lvl6pPr marL="2743200" lvl="5" indent="-304800" rtl="0">
              <a:lnSpc>
                <a:spcPct val="100000"/>
              </a:lnSpc>
              <a:spcBef>
                <a:spcPts val="0"/>
              </a:spcBef>
              <a:spcAft>
                <a:spcPts val="0"/>
              </a:spcAft>
              <a:buClr>
                <a:srgbClr val="434343"/>
              </a:buClr>
              <a:buSzPts val="1200"/>
              <a:buChar char="■"/>
              <a:defRPr>
                <a:solidFill>
                  <a:srgbClr val="434343"/>
                </a:solidFill>
              </a:defRPr>
            </a:lvl6pPr>
            <a:lvl7pPr marL="3200400" lvl="6" indent="-304800" rtl="0">
              <a:lnSpc>
                <a:spcPct val="100000"/>
              </a:lnSpc>
              <a:spcBef>
                <a:spcPts val="0"/>
              </a:spcBef>
              <a:spcAft>
                <a:spcPts val="0"/>
              </a:spcAft>
              <a:buClr>
                <a:srgbClr val="434343"/>
              </a:buClr>
              <a:buSzPts val="1200"/>
              <a:buChar char="●"/>
              <a:defRPr>
                <a:solidFill>
                  <a:srgbClr val="434343"/>
                </a:solidFill>
              </a:defRPr>
            </a:lvl7pPr>
            <a:lvl8pPr marL="3657600" lvl="7" indent="-304800" rtl="0">
              <a:lnSpc>
                <a:spcPct val="100000"/>
              </a:lnSpc>
              <a:spcBef>
                <a:spcPts val="0"/>
              </a:spcBef>
              <a:spcAft>
                <a:spcPts val="0"/>
              </a:spcAft>
              <a:buClr>
                <a:srgbClr val="434343"/>
              </a:buClr>
              <a:buSzPts val="1200"/>
              <a:buChar char="○"/>
              <a:defRPr>
                <a:solidFill>
                  <a:srgbClr val="434343"/>
                </a:solidFill>
              </a:defRPr>
            </a:lvl8pPr>
            <a:lvl9pPr marL="4114800" lvl="8" indent="-304800" rtl="0">
              <a:lnSpc>
                <a:spcPct val="100000"/>
              </a:lnSpc>
              <a:spcBef>
                <a:spcPts val="0"/>
              </a:spcBef>
              <a:spcAft>
                <a:spcPts val="0"/>
              </a:spcAft>
              <a:buClr>
                <a:srgbClr val="434343"/>
              </a:buClr>
              <a:buSzPts val="1200"/>
              <a:buChar char="■"/>
              <a:defRPr>
                <a:solidFill>
                  <a:srgbClr val="434343"/>
                </a:solidFill>
              </a:defRPr>
            </a:lvl9pPr>
          </a:lstStyle>
          <a:p>
            <a:endParaRPr/>
          </a:p>
        </p:txBody>
      </p:sp>
      <p:pic>
        <p:nvPicPr>
          <p:cNvPr id="39" name="Google Shape;39;p7"/>
          <p:cNvPicPr preferRelativeResize="0"/>
          <p:nvPr/>
        </p:nvPicPr>
        <p:blipFill>
          <a:blip r:embed="rId2">
            <a:alphaModFix/>
          </a:blip>
          <a:stretch>
            <a:fillRect/>
          </a:stretch>
        </p:blipFill>
        <p:spPr>
          <a:xfrm flipH="1">
            <a:off x="0" y="4245756"/>
            <a:ext cx="9144000" cy="1042988"/>
          </a:xfrm>
          <a:prstGeom prst="rect">
            <a:avLst/>
          </a:prstGeom>
          <a:noFill/>
          <a:ln>
            <a:noFill/>
          </a:ln>
        </p:spPr>
      </p:pic>
      <p:sp>
        <p:nvSpPr>
          <p:cNvPr id="40" name="Google Shape;40;p7"/>
          <p:cNvSpPr/>
          <p:nvPr/>
        </p:nvSpPr>
        <p:spPr>
          <a:xfrm rot="5400000">
            <a:off x="7627431" y="3257087"/>
            <a:ext cx="2151024" cy="1948905"/>
          </a:xfrm>
          <a:custGeom>
            <a:avLst/>
            <a:gdLst/>
            <a:ahLst/>
            <a:cxnLst/>
            <a:rect l="l" t="t" r="r" b="b"/>
            <a:pathLst>
              <a:path w="29456" h="17199" extrusionOk="0">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5400000" flipH="1">
            <a:off x="508095" y="-510195"/>
            <a:ext cx="1498366" cy="2514556"/>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1388100" y="110685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flipH="1">
            <a:off x="6296537" y="-1035350"/>
            <a:ext cx="3827832" cy="1915232"/>
          </a:xfrm>
          <a:custGeom>
            <a:avLst/>
            <a:gdLst/>
            <a:ahLst/>
            <a:cxnLst/>
            <a:rect l="l" t="t" r="r" b="b"/>
            <a:pathLst>
              <a:path w="13907" h="15069" extrusionOk="0">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8"/>
          <p:cNvPicPr preferRelativeResize="0"/>
          <p:nvPr/>
        </p:nvPicPr>
        <p:blipFill>
          <a:blip r:embed="rId2">
            <a:alphaModFix/>
          </a:blip>
          <a:stretch>
            <a:fillRect/>
          </a:stretch>
        </p:blipFill>
        <p:spPr>
          <a:xfrm flipH="1">
            <a:off x="2430059" y="3770312"/>
            <a:ext cx="6773509" cy="1524025"/>
          </a:xfrm>
          <a:prstGeom prst="rect">
            <a:avLst/>
          </a:prstGeom>
          <a:noFill/>
          <a:ln>
            <a:noFill/>
          </a:ln>
        </p:spPr>
      </p:pic>
      <p:pic>
        <p:nvPicPr>
          <p:cNvPr id="46" name="Google Shape;46;p8"/>
          <p:cNvPicPr preferRelativeResize="0"/>
          <p:nvPr/>
        </p:nvPicPr>
        <p:blipFill>
          <a:blip r:embed="rId3">
            <a:alphaModFix/>
          </a:blip>
          <a:stretch>
            <a:fillRect/>
          </a:stretch>
        </p:blipFill>
        <p:spPr>
          <a:xfrm flipH="1">
            <a:off x="-98759" y="3770296"/>
            <a:ext cx="6773501" cy="1524023"/>
          </a:xfrm>
          <a:prstGeom prst="rect">
            <a:avLst/>
          </a:prstGeom>
          <a:noFill/>
          <a:ln>
            <a:noFill/>
          </a:ln>
        </p:spPr>
      </p:pic>
      <p:pic>
        <p:nvPicPr>
          <p:cNvPr id="47" name="Google Shape;47;p8"/>
          <p:cNvPicPr preferRelativeResize="0"/>
          <p:nvPr/>
        </p:nvPicPr>
        <p:blipFill>
          <a:blip r:embed="rId4">
            <a:alphaModFix/>
          </a:blip>
          <a:stretch>
            <a:fillRect/>
          </a:stretch>
        </p:blipFill>
        <p:spPr>
          <a:xfrm>
            <a:off x="578666" y="3770312"/>
            <a:ext cx="1037124" cy="7826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720100" y="534998"/>
            <a:ext cx="770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51" name="Google Shape;51;p9"/>
          <p:cNvPicPr preferRelativeResize="0"/>
          <p:nvPr/>
        </p:nvPicPr>
        <p:blipFill>
          <a:blip r:embed="rId2">
            <a:alphaModFix/>
          </a:blip>
          <a:stretch>
            <a:fillRect/>
          </a:stretch>
        </p:blipFill>
        <p:spPr>
          <a:xfrm flipH="1">
            <a:off x="-24900" y="4361404"/>
            <a:ext cx="9144000" cy="1042988"/>
          </a:xfrm>
          <a:prstGeom prst="rect">
            <a:avLst/>
          </a:prstGeom>
          <a:noFill/>
          <a:ln>
            <a:noFill/>
          </a:ln>
        </p:spPr>
      </p:pic>
      <p:pic>
        <p:nvPicPr>
          <p:cNvPr id="52" name="Google Shape;52;p9"/>
          <p:cNvPicPr preferRelativeResize="0"/>
          <p:nvPr/>
        </p:nvPicPr>
        <p:blipFill>
          <a:blip r:embed="rId3">
            <a:alphaModFix/>
          </a:blip>
          <a:stretch>
            <a:fillRect/>
          </a:stretch>
        </p:blipFill>
        <p:spPr>
          <a:xfrm flipH="1">
            <a:off x="3675175" y="-35300"/>
            <a:ext cx="2759975" cy="664400"/>
          </a:xfrm>
          <a:prstGeom prst="rect">
            <a:avLst/>
          </a:prstGeom>
          <a:noFill/>
          <a:ln>
            <a:noFill/>
          </a:ln>
        </p:spPr>
      </p:pic>
      <p:sp>
        <p:nvSpPr>
          <p:cNvPr id="53" name="Google Shape;53;p9"/>
          <p:cNvSpPr/>
          <p:nvPr/>
        </p:nvSpPr>
        <p:spPr>
          <a:xfrm rot="-5400000" flipH="1">
            <a:off x="344811" y="3664937"/>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5400000">
            <a:off x="7506527" y="-432028"/>
            <a:ext cx="1205621" cy="2069725"/>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720000" y="4035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57" name="Google Shape;57;p10"/>
          <p:cNvPicPr preferRelativeResize="0"/>
          <p:nvPr/>
        </p:nvPicPr>
        <p:blipFill>
          <a:blip r:embed="rId2">
            <a:alphaModFix/>
          </a:blip>
          <a:stretch>
            <a:fillRect/>
          </a:stretch>
        </p:blipFill>
        <p:spPr>
          <a:xfrm flipH="1">
            <a:off x="2716592" y="4433600"/>
            <a:ext cx="6773509" cy="1524025"/>
          </a:xfrm>
          <a:prstGeom prst="rect">
            <a:avLst/>
          </a:prstGeom>
          <a:noFill/>
          <a:ln>
            <a:noFill/>
          </a:ln>
        </p:spPr>
      </p:pic>
      <p:pic>
        <p:nvPicPr>
          <p:cNvPr id="58" name="Google Shape;58;p10"/>
          <p:cNvPicPr preferRelativeResize="0"/>
          <p:nvPr/>
        </p:nvPicPr>
        <p:blipFill>
          <a:blip r:embed="rId3">
            <a:alphaModFix/>
          </a:blip>
          <a:stretch>
            <a:fillRect/>
          </a:stretch>
        </p:blipFill>
        <p:spPr>
          <a:xfrm flipH="1">
            <a:off x="-85679" y="4492871"/>
            <a:ext cx="6773501" cy="1524023"/>
          </a:xfrm>
          <a:prstGeom prst="rect">
            <a:avLst/>
          </a:prstGeom>
          <a:noFill/>
          <a:ln>
            <a:noFill/>
          </a:ln>
        </p:spPr>
      </p:pic>
      <p:sp>
        <p:nvSpPr>
          <p:cNvPr id="59" name="Google Shape;59;p10"/>
          <p:cNvSpPr/>
          <p:nvPr/>
        </p:nvSpPr>
        <p:spPr>
          <a:xfrm rot="10800000" flipH="1">
            <a:off x="0" y="-2761"/>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319000"/>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938900" y="2830150"/>
            <a:ext cx="5279100" cy="3153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4"/>
        <p:cNvGrpSpPr/>
        <p:nvPr/>
      </p:nvGrpSpPr>
      <p:grpSpPr>
        <a:xfrm>
          <a:off x="0" y="0"/>
          <a:ext cx="0" cy="0"/>
          <a:chOff x="0" y="0"/>
          <a:chExt cx="0" cy="0"/>
        </a:xfrm>
      </p:grpSpPr>
      <p:sp>
        <p:nvSpPr>
          <p:cNvPr id="65" name="Google Shape;65;p13"/>
          <p:cNvSpPr/>
          <p:nvPr/>
        </p:nvSpPr>
        <p:spPr>
          <a:xfrm>
            <a:off x="3005041" y="4256437"/>
            <a:ext cx="3133992" cy="572702"/>
          </a:xfrm>
          <a:custGeom>
            <a:avLst/>
            <a:gdLst/>
            <a:ahLst/>
            <a:cxnLst/>
            <a:rect l="l" t="t" r="r" b="b"/>
            <a:pathLst>
              <a:path w="24982" h="4565" extrusionOk="0">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hasCustomPrompt="1"/>
          </p:nvPr>
        </p:nvSpPr>
        <p:spPr>
          <a:xfrm>
            <a:off x="720000" y="16345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7" name="Google Shape;67;p13"/>
          <p:cNvSpPr txBox="1">
            <a:spLocks noGrp="1"/>
          </p:cNvSpPr>
          <p:nvPr>
            <p:ph type="title" idx="2" hasCustomPrompt="1"/>
          </p:nvPr>
        </p:nvSpPr>
        <p:spPr>
          <a:xfrm>
            <a:off x="3720400" y="16345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8" name="Google Shape;68;p13"/>
          <p:cNvSpPr txBox="1">
            <a:spLocks noGrp="1"/>
          </p:cNvSpPr>
          <p:nvPr>
            <p:ph type="title" idx="3" hasCustomPrompt="1"/>
          </p:nvPr>
        </p:nvSpPr>
        <p:spPr>
          <a:xfrm>
            <a:off x="715100" y="27764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9" name="Google Shape;69;p13"/>
          <p:cNvSpPr txBox="1">
            <a:spLocks noGrp="1"/>
          </p:cNvSpPr>
          <p:nvPr>
            <p:ph type="title" idx="4" hasCustomPrompt="1"/>
          </p:nvPr>
        </p:nvSpPr>
        <p:spPr>
          <a:xfrm>
            <a:off x="3720400" y="27764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0" name="Google Shape;70;p13"/>
          <p:cNvSpPr txBox="1">
            <a:spLocks noGrp="1"/>
          </p:cNvSpPr>
          <p:nvPr>
            <p:ph type="title" idx="5"/>
          </p:nvPr>
        </p:nvSpPr>
        <p:spPr>
          <a:xfrm>
            <a:off x="720000" y="544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3"/>
          <p:cNvSpPr txBox="1">
            <a:spLocks noGrp="1"/>
          </p:cNvSpPr>
          <p:nvPr>
            <p:ph type="subTitle" idx="1"/>
          </p:nvPr>
        </p:nvSpPr>
        <p:spPr>
          <a:xfrm>
            <a:off x="4634200" y="1779700"/>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2" name="Google Shape;72;p13"/>
          <p:cNvSpPr txBox="1">
            <a:spLocks noGrp="1"/>
          </p:cNvSpPr>
          <p:nvPr>
            <p:ph type="subTitle" idx="6"/>
          </p:nvPr>
        </p:nvSpPr>
        <p:spPr>
          <a:xfrm>
            <a:off x="4634200" y="2902478"/>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subTitle" idx="7"/>
          </p:nvPr>
        </p:nvSpPr>
        <p:spPr>
          <a:xfrm>
            <a:off x="1636114" y="2902478"/>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3"/>
          <p:cNvSpPr txBox="1">
            <a:spLocks noGrp="1"/>
          </p:cNvSpPr>
          <p:nvPr>
            <p:ph type="subTitle" idx="8"/>
          </p:nvPr>
        </p:nvSpPr>
        <p:spPr>
          <a:xfrm>
            <a:off x="1633800" y="1779700"/>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75" name="Google Shape;75;p13"/>
          <p:cNvPicPr preferRelativeResize="0"/>
          <p:nvPr/>
        </p:nvPicPr>
        <p:blipFill>
          <a:blip r:embed="rId2">
            <a:alphaModFix/>
          </a:blip>
          <a:stretch>
            <a:fillRect/>
          </a:stretch>
        </p:blipFill>
        <p:spPr>
          <a:xfrm>
            <a:off x="3539004" y="4000500"/>
            <a:ext cx="5662146" cy="1273975"/>
          </a:xfrm>
          <a:prstGeom prst="rect">
            <a:avLst/>
          </a:prstGeom>
          <a:noFill/>
          <a:ln>
            <a:noFill/>
          </a:ln>
        </p:spPr>
      </p:pic>
      <p:pic>
        <p:nvPicPr>
          <p:cNvPr id="76" name="Google Shape;76;p13"/>
          <p:cNvPicPr preferRelativeResize="0"/>
          <p:nvPr/>
        </p:nvPicPr>
        <p:blipFill>
          <a:blip r:embed="rId3">
            <a:alphaModFix/>
          </a:blip>
          <a:stretch>
            <a:fillRect/>
          </a:stretch>
        </p:blipFill>
        <p:spPr>
          <a:xfrm>
            <a:off x="-76199" y="4000499"/>
            <a:ext cx="5662151" cy="1273975"/>
          </a:xfrm>
          <a:prstGeom prst="rect">
            <a:avLst/>
          </a:prstGeom>
          <a:noFill/>
          <a:ln>
            <a:noFill/>
          </a:ln>
        </p:spPr>
      </p:pic>
      <p:sp>
        <p:nvSpPr>
          <p:cNvPr id="77" name="Google Shape;77;p13"/>
          <p:cNvSpPr/>
          <p:nvPr/>
        </p:nvSpPr>
        <p:spPr>
          <a:xfrm rot="5400000">
            <a:off x="235269" y="-235262"/>
            <a:ext cx="1181120" cy="1651643"/>
          </a:xfrm>
          <a:custGeom>
            <a:avLst/>
            <a:gdLst/>
            <a:ahLst/>
            <a:cxnLst/>
            <a:rect l="l" t="t" r="r" b="b"/>
            <a:pathLst>
              <a:path w="23325" h="32617" extrusionOk="0">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a:blip r:embed="rId4">
            <a:alphaModFix/>
          </a:blip>
          <a:stretch>
            <a:fillRect/>
          </a:stretch>
        </p:blipFill>
        <p:spPr>
          <a:xfrm>
            <a:off x="7596100" y="175013"/>
            <a:ext cx="1917824" cy="461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 id="2147483663" r:id="rId11"/>
    <p:sldLayoutId id="2147483667"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6.jpg"/><Relationship Id="rId5" Type="http://schemas.openxmlformats.org/officeDocument/2006/relationships/image" Target="../media/image4.png"/><Relationship Id="rId10" Type="http://schemas.openxmlformats.org/officeDocument/2006/relationships/image" Target="../media/image15.jpg"/><Relationship Id="rId4" Type="http://schemas.openxmlformats.org/officeDocument/2006/relationships/image" Target="../media/image6.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27"/>
        <p:cNvGrpSpPr/>
        <p:nvPr/>
      </p:nvGrpSpPr>
      <p:grpSpPr>
        <a:xfrm>
          <a:off x="0" y="0"/>
          <a:ext cx="0" cy="0"/>
          <a:chOff x="0" y="0"/>
          <a:chExt cx="0" cy="0"/>
        </a:xfrm>
      </p:grpSpPr>
      <p:pic>
        <p:nvPicPr>
          <p:cNvPr id="228" name="Google Shape;228;p33"/>
          <p:cNvPicPr preferRelativeResize="0"/>
          <p:nvPr/>
        </p:nvPicPr>
        <p:blipFill>
          <a:blip r:embed="rId3">
            <a:alphaModFix/>
          </a:blip>
          <a:stretch>
            <a:fillRect/>
          </a:stretch>
        </p:blipFill>
        <p:spPr>
          <a:xfrm>
            <a:off x="2309075" y="3623391"/>
            <a:ext cx="6947400" cy="1927700"/>
          </a:xfrm>
          <a:prstGeom prst="rect">
            <a:avLst/>
          </a:prstGeom>
          <a:noFill/>
          <a:ln>
            <a:noFill/>
          </a:ln>
        </p:spPr>
      </p:pic>
      <p:pic>
        <p:nvPicPr>
          <p:cNvPr id="229" name="Google Shape;229;p33"/>
          <p:cNvPicPr preferRelativeResize="0"/>
          <p:nvPr/>
        </p:nvPicPr>
        <p:blipFill>
          <a:blip r:embed="rId4">
            <a:alphaModFix/>
          </a:blip>
          <a:stretch>
            <a:fillRect/>
          </a:stretch>
        </p:blipFill>
        <p:spPr>
          <a:xfrm>
            <a:off x="6190213" y="783663"/>
            <a:ext cx="2595451" cy="624825"/>
          </a:xfrm>
          <a:prstGeom prst="rect">
            <a:avLst/>
          </a:prstGeom>
          <a:noFill/>
          <a:ln>
            <a:noFill/>
          </a:ln>
        </p:spPr>
      </p:pic>
      <p:pic>
        <p:nvPicPr>
          <p:cNvPr id="230" name="Google Shape;230;p33"/>
          <p:cNvPicPr preferRelativeResize="0"/>
          <p:nvPr/>
        </p:nvPicPr>
        <p:blipFill>
          <a:blip r:embed="rId3">
            <a:alphaModFix/>
          </a:blip>
          <a:stretch>
            <a:fillRect/>
          </a:stretch>
        </p:blipFill>
        <p:spPr>
          <a:xfrm>
            <a:off x="2697550" y="2899646"/>
            <a:ext cx="6773501" cy="1524023"/>
          </a:xfrm>
          <a:prstGeom prst="rect">
            <a:avLst/>
          </a:prstGeom>
          <a:noFill/>
          <a:ln>
            <a:noFill/>
          </a:ln>
        </p:spPr>
      </p:pic>
      <p:sp>
        <p:nvSpPr>
          <p:cNvPr id="231" name="Google Shape;231;p33"/>
          <p:cNvSpPr txBox="1">
            <a:spLocks noGrp="1"/>
          </p:cNvSpPr>
          <p:nvPr>
            <p:ph type="ctrTitle"/>
          </p:nvPr>
        </p:nvSpPr>
        <p:spPr>
          <a:xfrm>
            <a:off x="715100" y="850488"/>
            <a:ext cx="4752300" cy="205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000" dirty="0">
                <a:solidFill>
                  <a:schemeClr val="dk1"/>
                </a:solidFill>
              </a:rPr>
              <a:t>CHASHBASH.COM </a:t>
            </a:r>
            <a:r>
              <a:rPr lang="en" sz="6000" dirty="0">
                <a:solidFill>
                  <a:schemeClr val="accent6"/>
                </a:solidFill>
              </a:rPr>
              <a:t>DIGITAL FARMING</a:t>
            </a:r>
            <a:endParaRPr sz="6000" dirty="0">
              <a:solidFill>
                <a:schemeClr val="accent6"/>
              </a:solidFill>
            </a:endParaRPr>
          </a:p>
        </p:txBody>
      </p:sp>
      <p:sp>
        <p:nvSpPr>
          <p:cNvPr id="232" name="Google Shape;232;p33"/>
          <p:cNvSpPr txBox="1">
            <a:spLocks noGrp="1"/>
          </p:cNvSpPr>
          <p:nvPr>
            <p:ph type="subTitle" idx="1"/>
          </p:nvPr>
        </p:nvSpPr>
        <p:spPr>
          <a:xfrm>
            <a:off x="648000" y="3031922"/>
            <a:ext cx="3632300" cy="5004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BanglapediaII" panose="00000400000000000000" pitchFamily="2" charset="0"/>
                <a:ea typeface="Open Sans" panose="020B0606030504020204" pitchFamily="34" charset="0"/>
                <a:cs typeface="Open Sans" panose="020B0606030504020204" pitchFamily="34" charset="0"/>
              </a:rPr>
              <a:t>  </a:t>
            </a:r>
            <a:r>
              <a:rPr lang="en-US" sz="2400" dirty="0">
                <a:latin typeface="Akhand Bengali Extrabold" panose="02000500000000020004" pitchFamily="2" charset="0"/>
                <a:ea typeface="Open Sans" panose="020B0606030504020204" pitchFamily="34" charset="0"/>
                <a:cs typeface="Akhand Bengali Extrabold" panose="02000500000000020004" pitchFamily="2" charset="0"/>
              </a:rPr>
              <a:t>কৃষি কাজ হবে এখন , আধুনিক</a:t>
            </a:r>
            <a:endParaRPr sz="2400" dirty="0">
              <a:latin typeface="Akhand Bengali Extrabold" panose="02000500000000020004" pitchFamily="2" charset="0"/>
              <a:ea typeface="Open Sans" panose="020B0606030504020204" pitchFamily="34" charset="0"/>
              <a:cs typeface="Akhand Bengali Extrabold" panose="02000500000000020004" pitchFamily="2" charset="0"/>
            </a:endParaRPr>
          </a:p>
        </p:txBody>
      </p:sp>
      <p:pic>
        <p:nvPicPr>
          <p:cNvPr id="233" name="Google Shape;233;p33"/>
          <p:cNvPicPr preferRelativeResize="0"/>
          <p:nvPr/>
        </p:nvPicPr>
        <p:blipFill>
          <a:blip r:embed="rId5">
            <a:alphaModFix/>
          </a:blip>
          <a:stretch>
            <a:fillRect/>
          </a:stretch>
        </p:blipFill>
        <p:spPr>
          <a:xfrm>
            <a:off x="8118365" y="1800604"/>
            <a:ext cx="985085" cy="1390676"/>
          </a:xfrm>
          <a:prstGeom prst="rect">
            <a:avLst/>
          </a:prstGeom>
          <a:noFill/>
          <a:ln>
            <a:noFill/>
          </a:ln>
        </p:spPr>
      </p:pic>
      <p:pic>
        <p:nvPicPr>
          <p:cNvPr id="234" name="Google Shape;234;p33"/>
          <p:cNvPicPr preferRelativeResize="0"/>
          <p:nvPr/>
        </p:nvPicPr>
        <p:blipFill>
          <a:blip r:embed="rId6">
            <a:alphaModFix/>
          </a:blip>
          <a:stretch>
            <a:fillRect/>
          </a:stretch>
        </p:blipFill>
        <p:spPr>
          <a:xfrm>
            <a:off x="7170498" y="2513174"/>
            <a:ext cx="1386580" cy="730528"/>
          </a:xfrm>
          <a:prstGeom prst="rect">
            <a:avLst/>
          </a:prstGeom>
          <a:noFill/>
          <a:ln>
            <a:noFill/>
          </a:ln>
        </p:spPr>
      </p:pic>
      <p:sp>
        <p:nvSpPr>
          <p:cNvPr id="235" name="Google Shape;235;p33"/>
          <p:cNvSpPr/>
          <p:nvPr/>
        </p:nvSpPr>
        <p:spPr>
          <a:xfrm rot="257312">
            <a:off x="8399299" y="2998769"/>
            <a:ext cx="1199809" cy="273594"/>
          </a:xfrm>
          <a:custGeom>
            <a:avLst/>
            <a:gdLst/>
            <a:ahLst/>
            <a:cxnLst/>
            <a:rect l="l" t="t" r="r" b="b"/>
            <a:pathLst>
              <a:path w="20673" h="4390" extrusionOk="0">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6" name="Google Shape;236;p33"/>
          <p:cNvPicPr preferRelativeResize="0"/>
          <p:nvPr/>
        </p:nvPicPr>
        <p:blipFill>
          <a:blip r:embed="rId7">
            <a:alphaModFix/>
          </a:blip>
          <a:stretch>
            <a:fillRect/>
          </a:stretch>
        </p:blipFill>
        <p:spPr>
          <a:xfrm>
            <a:off x="5055300" y="2229800"/>
            <a:ext cx="2115201" cy="2862675"/>
          </a:xfrm>
          <a:prstGeom prst="rect">
            <a:avLst/>
          </a:prstGeom>
          <a:noFill/>
          <a:ln>
            <a:noFill/>
          </a:ln>
        </p:spPr>
      </p:pic>
      <p:pic>
        <p:nvPicPr>
          <p:cNvPr id="237" name="Google Shape;237;p33"/>
          <p:cNvPicPr preferRelativeResize="0"/>
          <p:nvPr/>
        </p:nvPicPr>
        <p:blipFill>
          <a:blip r:embed="rId8">
            <a:alphaModFix/>
          </a:blip>
          <a:stretch>
            <a:fillRect/>
          </a:stretch>
        </p:blipFill>
        <p:spPr>
          <a:xfrm>
            <a:off x="-85679" y="3752825"/>
            <a:ext cx="6773509" cy="1524025"/>
          </a:xfrm>
          <a:prstGeom prst="rect">
            <a:avLst/>
          </a:prstGeom>
          <a:noFill/>
          <a:ln>
            <a:noFill/>
          </a:ln>
        </p:spPr>
      </p:pic>
      <p:sp>
        <p:nvSpPr>
          <p:cNvPr id="238" name="Google Shape;238;p33"/>
          <p:cNvSpPr/>
          <p:nvPr/>
        </p:nvSpPr>
        <p:spPr>
          <a:xfrm rot="5400000" flipH="1">
            <a:off x="6255404" y="2254704"/>
            <a:ext cx="1390666" cy="4386927"/>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artoon of a person holding wheat&#10;&#10;Description automatically generated">
            <a:extLst>
              <a:ext uri="{FF2B5EF4-FFF2-40B4-BE49-F238E27FC236}">
                <a16:creationId xmlns:a16="http://schemas.microsoft.com/office/drawing/2014/main" id="{E258A802-345C-E501-7DDB-17BEF1A5579C}"/>
              </a:ext>
            </a:extLst>
          </p:cNvPr>
          <p:cNvPicPr>
            <a:picLocks noChangeAspect="1"/>
          </p:cNvPicPr>
          <p:nvPr/>
        </p:nvPicPr>
        <p:blipFill>
          <a:blip r:embed="rId9"/>
          <a:stretch>
            <a:fillRect/>
          </a:stretch>
        </p:blipFill>
        <p:spPr>
          <a:xfrm>
            <a:off x="7837114" y="48540"/>
            <a:ext cx="1306886" cy="7351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715100" y="1209987"/>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5" name="Google Shape;255;p35"/>
          <p:cNvSpPr txBox="1">
            <a:spLocks noGrp="1"/>
          </p:cNvSpPr>
          <p:nvPr>
            <p:ph type="title" idx="2"/>
          </p:nvPr>
        </p:nvSpPr>
        <p:spPr>
          <a:xfrm>
            <a:off x="3156124" y="1266175"/>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6" name="Google Shape;256;p35"/>
          <p:cNvSpPr txBox="1">
            <a:spLocks noGrp="1"/>
          </p:cNvSpPr>
          <p:nvPr>
            <p:ph type="title" idx="3"/>
          </p:nvPr>
        </p:nvSpPr>
        <p:spPr>
          <a:xfrm>
            <a:off x="715100" y="2109081"/>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57" name="Google Shape;257;p35"/>
          <p:cNvSpPr txBox="1">
            <a:spLocks noGrp="1"/>
          </p:cNvSpPr>
          <p:nvPr>
            <p:ph type="title" idx="4"/>
          </p:nvPr>
        </p:nvSpPr>
        <p:spPr>
          <a:xfrm>
            <a:off x="3151950" y="2170441"/>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58" name="Google Shape;258;p35"/>
          <p:cNvSpPr txBox="1">
            <a:spLocks noGrp="1"/>
          </p:cNvSpPr>
          <p:nvPr>
            <p:ph type="title" idx="5"/>
          </p:nvPr>
        </p:nvSpPr>
        <p:spPr>
          <a:xfrm>
            <a:off x="720000" y="544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9" name="Google Shape;259;p35"/>
          <p:cNvSpPr txBox="1">
            <a:spLocks noGrp="1"/>
          </p:cNvSpPr>
          <p:nvPr>
            <p:ph type="subTitle" idx="1"/>
          </p:nvPr>
        </p:nvSpPr>
        <p:spPr>
          <a:xfrm>
            <a:off x="4101100" y="1391377"/>
            <a:ext cx="2009768"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CHASHBASH</a:t>
            </a:r>
            <a:endParaRPr dirty="0"/>
          </a:p>
        </p:txBody>
      </p:sp>
      <p:sp>
        <p:nvSpPr>
          <p:cNvPr id="260" name="Google Shape;260;p35"/>
          <p:cNvSpPr txBox="1">
            <a:spLocks noGrp="1"/>
          </p:cNvSpPr>
          <p:nvPr>
            <p:ph type="subTitle" idx="6"/>
          </p:nvPr>
        </p:nvSpPr>
        <p:spPr>
          <a:xfrm>
            <a:off x="4101100" y="2309434"/>
            <a:ext cx="1201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ERD</a:t>
            </a:r>
            <a:endParaRPr dirty="0"/>
          </a:p>
        </p:txBody>
      </p:sp>
      <p:sp>
        <p:nvSpPr>
          <p:cNvPr id="261" name="Google Shape;261;p35"/>
          <p:cNvSpPr txBox="1">
            <a:spLocks noGrp="1"/>
          </p:cNvSpPr>
          <p:nvPr>
            <p:ph type="subTitle" idx="7"/>
          </p:nvPr>
        </p:nvSpPr>
        <p:spPr>
          <a:xfrm>
            <a:off x="1636113" y="2332226"/>
            <a:ext cx="1441623"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AS-IS , TO-BE</a:t>
            </a:r>
            <a:endParaRPr dirty="0"/>
          </a:p>
        </p:txBody>
      </p:sp>
      <p:sp>
        <p:nvSpPr>
          <p:cNvPr id="262" name="Google Shape;262;p35"/>
          <p:cNvSpPr txBox="1">
            <a:spLocks noGrp="1"/>
          </p:cNvSpPr>
          <p:nvPr>
            <p:ph type="subTitle" idx="8"/>
          </p:nvPr>
        </p:nvSpPr>
        <p:spPr>
          <a:xfrm>
            <a:off x="1636114" y="1392175"/>
            <a:ext cx="1201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OUR TEAM</a:t>
            </a:r>
            <a:endParaRPr dirty="0"/>
          </a:p>
        </p:txBody>
      </p:sp>
      <p:pic>
        <p:nvPicPr>
          <p:cNvPr id="263" name="Google Shape;263;p35"/>
          <p:cNvPicPr preferRelativeResize="0"/>
          <p:nvPr/>
        </p:nvPicPr>
        <p:blipFill>
          <a:blip r:embed="rId3">
            <a:alphaModFix/>
          </a:blip>
          <a:stretch>
            <a:fillRect/>
          </a:stretch>
        </p:blipFill>
        <p:spPr>
          <a:xfrm>
            <a:off x="274271" y="3891428"/>
            <a:ext cx="1045076" cy="788625"/>
          </a:xfrm>
          <a:prstGeom prst="rect">
            <a:avLst/>
          </a:prstGeom>
          <a:noFill/>
          <a:ln>
            <a:noFill/>
          </a:ln>
        </p:spPr>
      </p:pic>
      <p:pic>
        <p:nvPicPr>
          <p:cNvPr id="264" name="Google Shape;264;p35"/>
          <p:cNvPicPr preferRelativeResize="0"/>
          <p:nvPr/>
        </p:nvPicPr>
        <p:blipFill>
          <a:blip r:embed="rId4">
            <a:alphaModFix/>
          </a:blip>
          <a:stretch>
            <a:fillRect/>
          </a:stretch>
        </p:blipFill>
        <p:spPr>
          <a:xfrm>
            <a:off x="7277101" y="731975"/>
            <a:ext cx="2555800" cy="3608175"/>
          </a:xfrm>
          <a:prstGeom prst="rect">
            <a:avLst/>
          </a:prstGeom>
          <a:noFill/>
          <a:ln>
            <a:noFill/>
          </a:ln>
        </p:spPr>
      </p:pic>
      <p:pic>
        <p:nvPicPr>
          <p:cNvPr id="265" name="Google Shape;265;p35"/>
          <p:cNvPicPr preferRelativeResize="0"/>
          <p:nvPr/>
        </p:nvPicPr>
        <p:blipFill>
          <a:blip r:embed="rId5">
            <a:alphaModFix/>
          </a:blip>
          <a:stretch>
            <a:fillRect/>
          </a:stretch>
        </p:blipFill>
        <p:spPr>
          <a:xfrm>
            <a:off x="6863525" y="3891423"/>
            <a:ext cx="958724" cy="736799"/>
          </a:xfrm>
          <a:prstGeom prst="rect">
            <a:avLst/>
          </a:prstGeom>
          <a:noFill/>
          <a:ln>
            <a:noFill/>
          </a:ln>
        </p:spPr>
      </p:pic>
      <p:pic>
        <p:nvPicPr>
          <p:cNvPr id="266" name="Google Shape;266;p35"/>
          <p:cNvPicPr preferRelativeResize="0"/>
          <p:nvPr/>
        </p:nvPicPr>
        <p:blipFill>
          <a:blip r:embed="rId6">
            <a:alphaModFix/>
          </a:blip>
          <a:stretch>
            <a:fillRect/>
          </a:stretch>
        </p:blipFill>
        <p:spPr>
          <a:xfrm>
            <a:off x="4293662" y="599888"/>
            <a:ext cx="1917824" cy="461700"/>
          </a:xfrm>
          <a:prstGeom prst="rect">
            <a:avLst/>
          </a:prstGeom>
          <a:noFill/>
          <a:ln>
            <a:noFill/>
          </a:ln>
        </p:spPr>
      </p:pic>
      <p:sp>
        <p:nvSpPr>
          <p:cNvPr id="267" name="Google Shape;267;p35"/>
          <p:cNvSpPr/>
          <p:nvPr/>
        </p:nvSpPr>
        <p:spPr>
          <a:xfrm>
            <a:off x="0" y="4584375"/>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56;p35">
            <a:extLst>
              <a:ext uri="{FF2B5EF4-FFF2-40B4-BE49-F238E27FC236}">
                <a16:creationId xmlns:a16="http://schemas.microsoft.com/office/drawing/2014/main" id="{E753C9B4-DF7D-2B43-DB44-7172C6CE2E7F}"/>
              </a:ext>
            </a:extLst>
          </p:cNvPr>
          <p:cNvSpPr txBox="1">
            <a:spLocks/>
          </p:cNvSpPr>
          <p:nvPr/>
        </p:nvSpPr>
        <p:spPr>
          <a:xfrm>
            <a:off x="703952" y="2997464"/>
            <a:ext cx="761400" cy="7368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ebas Neue"/>
              <a:buNone/>
              <a:defRPr sz="35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 dirty="0"/>
              <a:t>05</a:t>
            </a:r>
          </a:p>
        </p:txBody>
      </p:sp>
      <p:sp>
        <p:nvSpPr>
          <p:cNvPr id="3" name="Google Shape;257;p35">
            <a:extLst>
              <a:ext uri="{FF2B5EF4-FFF2-40B4-BE49-F238E27FC236}">
                <a16:creationId xmlns:a16="http://schemas.microsoft.com/office/drawing/2014/main" id="{A847B18A-91CC-BFCC-E1FF-2246D146B8B1}"/>
              </a:ext>
            </a:extLst>
          </p:cNvPr>
          <p:cNvSpPr txBox="1">
            <a:spLocks/>
          </p:cNvSpPr>
          <p:nvPr/>
        </p:nvSpPr>
        <p:spPr>
          <a:xfrm>
            <a:off x="3140802" y="3058824"/>
            <a:ext cx="761400" cy="7368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ebas Neue"/>
              <a:buNone/>
              <a:defRPr sz="35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 dirty="0"/>
              <a:t>06</a:t>
            </a:r>
          </a:p>
        </p:txBody>
      </p:sp>
      <p:sp>
        <p:nvSpPr>
          <p:cNvPr id="4" name="Google Shape;260;p35">
            <a:extLst>
              <a:ext uri="{FF2B5EF4-FFF2-40B4-BE49-F238E27FC236}">
                <a16:creationId xmlns:a16="http://schemas.microsoft.com/office/drawing/2014/main" id="{EE64FBA9-CDED-D75E-C4C0-D0EEDBBBFAB0}"/>
              </a:ext>
            </a:extLst>
          </p:cNvPr>
          <p:cNvSpPr txBox="1">
            <a:spLocks/>
          </p:cNvSpPr>
          <p:nvPr/>
        </p:nvSpPr>
        <p:spPr>
          <a:xfrm>
            <a:off x="4089951" y="3197817"/>
            <a:ext cx="178705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Bebas Neue"/>
              <a:buNone/>
              <a:defRPr sz="2500" b="0" i="0" u="none" strike="noStrike" cap="none">
                <a:solidFill>
                  <a:schemeClr val="dk1"/>
                </a:solidFill>
                <a:latin typeface="Bebas Neue"/>
                <a:ea typeface="Bebas Neue"/>
                <a:cs typeface="Bebas Neue"/>
                <a:sym typeface="Bebas Neue"/>
              </a:defRPr>
            </a:lvl1pPr>
            <a:lvl2pPr marL="914400" marR="0" lvl="1"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buSzPts val="1100"/>
              <a:buFont typeface="Arial"/>
              <a:buNone/>
            </a:pPr>
            <a:r>
              <a:rPr lang="en-US" dirty="0"/>
              <a:t>NORMALIZATION</a:t>
            </a:r>
          </a:p>
        </p:txBody>
      </p:sp>
      <p:sp>
        <p:nvSpPr>
          <p:cNvPr id="5" name="Google Shape;261;p35">
            <a:extLst>
              <a:ext uri="{FF2B5EF4-FFF2-40B4-BE49-F238E27FC236}">
                <a16:creationId xmlns:a16="http://schemas.microsoft.com/office/drawing/2014/main" id="{89B93FAF-0481-8B2F-431A-7FB11FB97318}"/>
              </a:ext>
            </a:extLst>
          </p:cNvPr>
          <p:cNvSpPr txBox="1">
            <a:spLocks/>
          </p:cNvSpPr>
          <p:nvPr/>
        </p:nvSpPr>
        <p:spPr>
          <a:xfrm>
            <a:off x="1624966" y="3220609"/>
            <a:ext cx="1201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Bebas Neue"/>
              <a:buNone/>
              <a:defRPr sz="2500" b="0" i="0" u="none" strike="noStrike" cap="none">
                <a:solidFill>
                  <a:schemeClr val="dk1"/>
                </a:solidFill>
                <a:latin typeface="Bebas Neue"/>
                <a:ea typeface="Bebas Neue"/>
                <a:cs typeface="Bebas Neue"/>
                <a:sym typeface="Bebas Neue"/>
              </a:defRPr>
            </a:lvl1pPr>
            <a:lvl2pPr marL="914400" marR="0" lvl="1"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buSzPts val="1100"/>
              <a:buFont typeface="Arial"/>
              <a:buNone/>
            </a:pPr>
            <a:r>
              <a:rPr lang="en-US" dirty="0"/>
              <a:t>SCHEMA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a:t>
            </a:r>
            <a:endParaRPr dirty="0"/>
          </a:p>
        </p:txBody>
      </p:sp>
      <p:sp>
        <p:nvSpPr>
          <p:cNvPr id="244" name="Google Shape;244;p34"/>
          <p:cNvSpPr txBox="1"/>
          <p:nvPr/>
        </p:nvSpPr>
        <p:spPr>
          <a:xfrm>
            <a:off x="586198" y="4225250"/>
            <a:ext cx="32931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chemeClr val="dk1"/>
              </a:solidFill>
              <a:latin typeface="Open Sans"/>
              <a:ea typeface="Open Sans"/>
              <a:cs typeface="Open Sans"/>
              <a:sym typeface="Open Sans"/>
            </a:endParaRPr>
          </a:p>
        </p:txBody>
      </p:sp>
      <p:sp>
        <p:nvSpPr>
          <p:cNvPr id="245" name="Google Shape;245;p34"/>
          <p:cNvSpPr txBox="1"/>
          <p:nvPr/>
        </p:nvSpPr>
        <p:spPr>
          <a:xfrm>
            <a:off x="4578703" y="3994400"/>
            <a:ext cx="33954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dirty="0">
              <a:solidFill>
                <a:schemeClr val="dk1"/>
              </a:solidFill>
              <a:latin typeface="Open Sans"/>
              <a:ea typeface="Open Sans"/>
              <a:cs typeface="Open Sans"/>
              <a:sym typeface="Open Sans"/>
            </a:endParaRPr>
          </a:p>
        </p:txBody>
      </p:sp>
      <p:sp>
        <p:nvSpPr>
          <p:cNvPr id="246" name="Google Shape;246;p34"/>
          <p:cNvSpPr txBox="1"/>
          <p:nvPr/>
        </p:nvSpPr>
        <p:spPr>
          <a:xfrm>
            <a:off x="720000" y="1314363"/>
            <a:ext cx="7704000" cy="317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dirty="0">
                <a:solidFill>
                  <a:schemeClr val="dk1"/>
                </a:solidFill>
                <a:latin typeface="Open Sans"/>
                <a:ea typeface="Open Sans"/>
                <a:cs typeface="Open Sans"/>
                <a:sym typeface="Open Sans"/>
              </a:rPr>
              <a:t>Let’s Discuss About Our Project’s Team Member</a:t>
            </a:r>
            <a:endParaRPr sz="1200" b="1" dirty="0">
              <a:solidFill>
                <a:schemeClr val="dk1"/>
              </a:solidFill>
              <a:latin typeface="Open Sans"/>
              <a:ea typeface="Open Sans"/>
              <a:cs typeface="Open Sans"/>
              <a:sym typeface="Open Sans"/>
            </a:endParaRPr>
          </a:p>
        </p:txBody>
      </p:sp>
      <p:graphicFrame>
        <p:nvGraphicFramePr>
          <p:cNvPr id="247" name="Google Shape;247;p34"/>
          <p:cNvGraphicFramePr/>
          <p:nvPr>
            <p:extLst>
              <p:ext uri="{D42A27DB-BD31-4B8C-83A1-F6EECF244321}">
                <p14:modId xmlns:p14="http://schemas.microsoft.com/office/powerpoint/2010/main" val="1469831771"/>
              </p:ext>
            </p:extLst>
          </p:nvPr>
        </p:nvGraphicFramePr>
        <p:xfrm>
          <a:off x="718623" y="1873502"/>
          <a:ext cx="7693350" cy="2103000"/>
        </p:xfrm>
        <a:graphic>
          <a:graphicData uri="http://schemas.openxmlformats.org/drawingml/2006/table">
            <a:tbl>
              <a:tblPr>
                <a:noFill/>
                <a:tableStyleId>{43AEBA00-6747-4AAC-A013-1FB1BA1647C6}</a:tableStyleId>
              </a:tblPr>
              <a:tblGrid>
                <a:gridCol w="3599239">
                  <a:extLst>
                    <a:ext uri="{9D8B030D-6E8A-4147-A177-3AD203B41FA5}">
                      <a16:colId xmlns:a16="http://schemas.microsoft.com/office/drawing/2014/main" val="20000"/>
                    </a:ext>
                  </a:extLst>
                </a:gridCol>
                <a:gridCol w="4094111">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dirty="0">
                          <a:solidFill>
                            <a:schemeClr val="lt1"/>
                          </a:solidFill>
                          <a:uFill>
                            <a:noFill/>
                          </a:uFill>
                          <a:latin typeface="Open Sans"/>
                          <a:ea typeface="Open Sans"/>
                          <a:cs typeface="Open Sans"/>
                          <a:sym typeface="Open Sans"/>
                        </a:rPr>
                        <a:t>2030036</a:t>
                      </a:r>
                      <a:endParaRPr sz="11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b="1" dirty="0">
                          <a:solidFill>
                            <a:schemeClr val="lt1"/>
                          </a:solidFill>
                          <a:latin typeface="Open Sans"/>
                          <a:ea typeface="Open Sans"/>
                          <a:cs typeface="Open Sans"/>
                          <a:sym typeface="Open Sans"/>
                        </a:rPr>
                        <a:t>FEROZ MAHMUD</a:t>
                      </a:r>
                      <a:endParaRPr sz="10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b="1" dirty="0">
                          <a:solidFill>
                            <a:schemeClr val="lt1"/>
                          </a:solidFill>
                          <a:uFill>
                            <a:noFill/>
                          </a:uFill>
                          <a:latin typeface="Open Sans"/>
                          <a:ea typeface="Open Sans"/>
                          <a:cs typeface="Open Sans"/>
                          <a:sym typeface="Open Sans"/>
                        </a:rPr>
                        <a:t>2220058</a:t>
                      </a:r>
                      <a:endParaRPr sz="11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1000" b="1" dirty="0">
                          <a:solidFill>
                            <a:schemeClr val="lt1"/>
                          </a:solidFill>
                          <a:latin typeface="Open Sans"/>
                          <a:ea typeface="Open Sans"/>
                          <a:cs typeface="Open Sans"/>
                          <a:sym typeface="Open Sans"/>
                        </a:rPr>
                        <a:t>MARIA ASHRAFY</a:t>
                      </a:r>
                      <a:endParaRPr sz="10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b="1" dirty="0">
                          <a:solidFill>
                            <a:schemeClr val="lt1"/>
                          </a:solidFill>
                          <a:uFill>
                            <a:noFill/>
                          </a:uFill>
                          <a:latin typeface="Open Sans"/>
                          <a:ea typeface="Open Sans"/>
                          <a:cs typeface="Open Sans"/>
                          <a:sym typeface="Open Sans"/>
                        </a:rPr>
                        <a:t>2110392</a:t>
                      </a:r>
                      <a:endParaRPr sz="11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b="1" dirty="0">
                          <a:solidFill>
                            <a:schemeClr val="lt1"/>
                          </a:solidFill>
                          <a:latin typeface="Open Sans"/>
                          <a:ea typeface="Open Sans"/>
                          <a:cs typeface="Open Sans"/>
                          <a:sym typeface="Open Sans"/>
                        </a:rPr>
                        <a:t>ANNA PAUL TOMA</a:t>
                      </a:r>
                      <a:endParaRPr sz="10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1100" b="1" dirty="0">
                          <a:solidFill>
                            <a:schemeClr val="lt1"/>
                          </a:solidFill>
                          <a:latin typeface="Open Sans"/>
                          <a:ea typeface="Open Sans"/>
                          <a:cs typeface="Open Sans"/>
                          <a:sym typeface="Open Sans"/>
                        </a:rPr>
                        <a:t>2130395</a:t>
                      </a:r>
                      <a:endParaRPr sz="11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SUMAIYA HOSSAIN ONIKA</a:t>
                      </a:r>
                      <a:endParaRPr sz="10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1100" b="1" dirty="0">
                          <a:solidFill>
                            <a:schemeClr val="lt1"/>
                          </a:solidFill>
                          <a:uFill>
                            <a:noFill/>
                          </a:uFill>
                          <a:latin typeface="Open Sans"/>
                          <a:ea typeface="Open Sans"/>
                          <a:cs typeface="Open Sans"/>
                          <a:sym typeface="Open Sans"/>
                        </a:rPr>
                        <a:t>2110855</a:t>
                      </a:r>
                      <a:endParaRPr sz="11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b="1" dirty="0">
                          <a:solidFill>
                            <a:schemeClr val="lt1"/>
                          </a:solidFill>
                          <a:latin typeface="Open Sans"/>
                          <a:ea typeface="Open Sans"/>
                          <a:cs typeface="Open Sans"/>
                          <a:sym typeface="Open Sans"/>
                        </a:rPr>
                        <a:t>MD ARAFAT E NUR SOJIB (W)</a:t>
                      </a:r>
                      <a:endParaRPr sz="10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dirty="0">
                          <a:solidFill>
                            <a:schemeClr val="lt1"/>
                          </a:solidFill>
                          <a:latin typeface="Open Sans"/>
                          <a:ea typeface="Open Sans"/>
                          <a:cs typeface="Open Sans"/>
                          <a:sym typeface="Open Sans"/>
                        </a:rPr>
                        <a:t>2020058</a:t>
                      </a:r>
                      <a:endParaRPr sz="11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MD RAQUIBUL HASAN</a:t>
                      </a:r>
                      <a:endParaRPr sz="1000" b="1" dirty="0">
                        <a:solidFill>
                          <a:schemeClr val="lt1"/>
                        </a:solidFill>
                        <a:latin typeface="Open Sans"/>
                        <a:ea typeface="Open Sans"/>
                        <a:cs typeface="Open Sans"/>
                        <a:sym typeface="Open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pic>
        <p:nvPicPr>
          <p:cNvPr id="248" name="Google Shape;248;p34"/>
          <p:cNvPicPr preferRelativeResize="0"/>
          <p:nvPr/>
        </p:nvPicPr>
        <p:blipFill>
          <a:blip r:embed="rId3">
            <a:alphaModFix/>
          </a:blip>
          <a:stretch>
            <a:fillRect/>
          </a:stretch>
        </p:blipFill>
        <p:spPr>
          <a:xfrm>
            <a:off x="5317487" y="566113"/>
            <a:ext cx="1917824" cy="461700"/>
          </a:xfrm>
          <a:prstGeom prst="rect">
            <a:avLst/>
          </a:prstGeom>
          <a:noFill/>
          <a:ln>
            <a:noFill/>
          </a:ln>
        </p:spPr>
      </p:pic>
      <p:pic>
        <p:nvPicPr>
          <p:cNvPr id="249" name="Google Shape;249;p34"/>
          <p:cNvPicPr preferRelativeResize="0"/>
          <p:nvPr/>
        </p:nvPicPr>
        <p:blipFill>
          <a:blip r:embed="rId4">
            <a:alphaModFix/>
          </a:blip>
          <a:stretch>
            <a:fillRect/>
          </a:stretch>
        </p:blipFill>
        <p:spPr>
          <a:xfrm>
            <a:off x="7675075" y="1838750"/>
            <a:ext cx="2543649" cy="4259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71"/>
        <p:cNvGrpSpPr/>
        <p:nvPr/>
      </p:nvGrpSpPr>
      <p:grpSpPr>
        <a:xfrm>
          <a:off x="0" y="0"/>
          <a:ext cx="0" cy="0"/>
          <a:chOff x="0" y="0"/>
          <a:chExt cx="0" cy="0"/>
        </a:xfrm>
      </p:grpSpPr>
      <p:pic>
        <p:nvPicPr>
          <p:cNvPr id="272" name="Google Shape;272;p36"/>
          <p:cNvPicPr preferRelativeResize="0"/>
          <p:nvPr/>
        </p:nvPicPr>
        <p:blipFill>
          <a:blip r:embed="rId3">
            <a:alphaModFix/>
          </a:blip>
          <a:stretch>
            <a:fillRect/>
          </a:stretch>
        </p:blipFill>
        <p:spPr>
          <a:xfrm>
            <a:off x="6089475" y="85466"/>
            <a:ext cx="3394926" cy="817275"/>
          </a:xfrm>
          <a:prstGeom prst="rect">
            <a:avLst/>
          </a:prstGeom>
          <a:noFill/>
          <a:ln>
            <a:noFill/>
          </a:ln>
        </p:spPr>
      </p:pic>
      <p:sp>
        <p:nvSpPr>
          <p:cNvPr id="273" name="Google Shape;273;p36"/>
          <p:cNvSpPr txBox="1">
            <a:spLocks noGrp="1"/>
          </p:cNvSpPr>
          <p:nvPr>
            <p:ph type="title"/>
          </p:nvPr>
        </p:nvSpPr>
        <p:spPr>
          <a:xfrm>
            <a:off x="4367800" y="10552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CHASHBASH.COM</a:t>
            </a:r>
            <a:endParaRPr dirty="0"/>
          </a:p>
        </p:txBody>
      </p:sp>
      <p:sp>
        <p:nvSpPr>
          <p:cNvPr id="274" name="Google Shape;274;p36"/>
          <p:cNvSpPr txBox="1">
            <a:spLocks noGrp="1"/>
          </p:cNvSpPr>
          <p:nvPr>
            <p:ph type="body" idx="1"/>
          </p:nvPr>
        </p:nvSpPr>
        <p:spPr>
          <a:xfrm>
            <a:off x="4367800" y="1627925"/>
            <a:ext cx="3744300" cy="26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50" b="0" i="0" dirty="0">
                <a:solidFill>
                  <a:schemeClr val="tx1"/>
                </a:solidFill>
                <a:effectLst/>
                <a:latin typeface="Adobe Devanagari" panose="02040503050201020203" pitchFamily="18" charset="0"/>
                <a:cs typeface="Adobe Devanagari" panose="02040503050201020203" pitchFamily="18" charset="0"/>
              </a:rPr>
              <a:t>Chashbash.com is an Agri-Tech web application, designed to revolutionize the management and analysis of agricultural demand and supply. The platform gives farmers, warehouse managers, food safety officers, and other stakeholders the tools they need to keep an eye on production numbers, keep track of inventory, and effectively handle logistics. It has tools for evaluating manufacturing and supply chain performance, dynamic dashboards that provide insights into market price patterns, and real-time and historical data visualization. Chashbash.com tackles major challenges in agriculture, like supply chain inefficiencies and market volatility, by promoting smooth communication and providing useful insights. Better results for the ecosystem are ensured by the platform’s ability to empower stakeholders to make knowledgeable decisions, cut waste, and support sustainable agricultural practices.</a:t>
            </a:r>
            <a:endParaRPr sz="1050" dirty="0">
              <a:solidFill>
                <a:schemeClr val="tx1"/>
              </a:solidFill>
              <a:latin typeface="Adobe Devanagari" panose="02040503050201020203" pitchFamily="18" charset="0"/>
              <a:cs typeface="Adobe Devanagari" panose="02040503050201020203" pitchFamily="18" charset="0"/>
            </a:endParaRPr>
          </a:p>
        </p:txBody>
      </p:sp>
      <p:pic>
        <p:nvPicPr>
          <p:cNvPr id="275" name="Google Shape;275;p36"/>
          <p:cNvPicPr preferRelativeResize="0"/>
          <p:nvPr/>
        </p:nvPicPr>
        <p:blipFill>
          <a:blip r:embed="rId4"/>
          <a:srcRect l="21978" r="21978"/>
          <a:stretch/>
        </p:blipFill>
        <p:spPr>
          <a:xfrm>
            <a:off x="715100" y="669150"/>
            <a:ext cx="3348000" cy="3348000"/>
          </a:xfrm>
          <a:prstGeom prst="ellipse">
            <a:avLst/>
          </a:prstGeom>
          <a:noFill/>
          <a:ln w="9525" cap="flat" cmpd="sng">
            <a:solidFill>
              <a:schemeClr val="dk1"/>
            </a:solidFill>
            <a:prstDash val="solid"/>
            <a:round/>
            <a:headEnd type="none" w="sm" len="sm"/>
            <a:tailEnd type="none" w="sm" len="sm"/>
          </a:ln>
        </p:spPr>
      </p:pic>
      <p:pic>
        <p:nvPicPr>
          <p:cNvPr id="276" name="Google Shape;276;p36"/>
          <p:cNvPicPr preferRelativeResize="0"/>
          <p:nvPr/>
        </p:nvPicPr>
        <p:blipFill>
          <a:blip r:embed="rId3">
            <a:alphaModFix/>
          </a:blip>
          <a:stretch>
            <a:fillRect/>
          </a:stretch>
        </p:blipFill>
        <p:spPr>
          <a:xfrm>
            <a:off x="-982363" y="2488641"/>
            <a:ext cx="3394926" cy="817275"/>
          </a:xfrm>
          <a:prstGeom prst="rect">
            <a:avLst/>
          </a:prstGeom>
          <a:noFill/>
          <a:ln>
            <a:noFill/>
          </a:ln>
        </p:spPr>
      </p:pic>
      <p:pic>
        <p:nvPicPr>
          <p:cNvPr id="277" name="Google Shape;277;p36"/>
          <p:cNvPicPr preferRelativeResize="0"/>
          <p:nvPr/>
        </p:nvPicPr>
        <p:blipFill>
          <a:blip r:embed="rId5">
            <a:alphaModFix/>
          </a:blip>
          <a:stretch>
            <a:fillRect/>
          </a:stretch>
        </p:blipFill>
        <p:spPr>
          <a:xfrm>
            <a:off x="3857847" y="3965974"/>
            <a:ext cx="1250219" cy="817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96"/>
        <p:cNvGrpSpPr/>
        <p:nvPr/>
      </p:nvGrpSpPr>
      <p:grpSpPr>
        <a:xfrm>
          <a:off x="0" y="0"/>
          <a:ext cx="0" cy="0"/>
          <a:chOff x="0" y="0"/>
          <a:chExt cx="0" cy="0"/>
        </a:xfrm>
      </p:grpSpPr>
      <p:pic>
        <p:nvPicPr>
          <p:cNvPr id="297" name="Google Shape;297;p38"/>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98" name="Google Shape;298;p38"/>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99" name="Google Shape;299;p38"/>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300" name="Google Shape;300;p38"/>
          <p:cNvPicPr preferRelativeResize="0"/>
          <p:nvPr/>
        </p:nvPicPr>
        <p:blipFill>
          <a:blip r:embed="rId3">
            <a:alphaModFix/>
          </a:blip>
          <a:stretch>
            <a:fillRect/>
          </a:stretch>
        </p:blipFill>
        <p:spPr>
          <a:xfrm>
            <a:off x="3585949" y="3504209"/>
            <a:ext cx="646936" cy="1640112"/>
          </a:xfrm>
          <a:prstGeom prst="rect">
            <a:avLst/>
          </a:prstGeom>
          <a:noFill/>
          <a:ln>
            <a:noFill/>
          </a:ln>
        </p:spPr>
      </p:pic>
      <p:sp>
        <p:nvSpPr>
          <p:cNvPr id="301" name="Google Shape;301;p3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RICH PICTURE</a:t>
            </a:r>
            <a:endParaRPr dirty="0"/>
          </a:p>
        </p:txBody>
      </p:sp>
      <p:pic>
        <p:nvPicPr>
          <p:cNvPr id="302" name="Google Shape;302;p38"/>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303" name="Google Shape;303;p38"/>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304" name="Google Shape;304;p38"/>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305" name="Google Shape;305;p38"/>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306" name="Google Shape;306;p38"/>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307" name="Google Shape;307;p38"/>
          <p:cNvSpPr/>
          <p:nvPr/>
        </p:nvSpPr>
        <p:spPr>
          <a:xfrm rot="-5400000">
            <a:off x="780396" y="3391584"/>
            <a:ext cx="1049068" cy="2609810"/>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 name="Google Shape;308;p38"/>
          <p:cNvPicPr preferRelativeResize="0"/>
          <p:nvPr/>
        </p:nvPicPr>
        <p:blipFill>
          <a:blip r:embed="rId9">
            <a:alphaModFix/>
          </a:blip>
          <a:stretch>
            <a:fillRect/>
          </a:stretch>
        </p:blipFill>
        <p:spPr>
          <a:xfrm>
            <a:off x="3364691" y="124526"/>
            <a:ext cx="2455199" cy="591046"/>
          </a:xfrm>
          <a:prstGeom prst="rect">
            <a:avLst/>
          </a:prstGeom>
          <a:noFill/>
          <a:ln>
            <a:noFill/>
          </a:ln>
        </p:spPr>
      </p:pic>
      <p:sp>
        <p:nvSpPr>
          <p:cNvPr id="309" name="Google Shape;309;p38"/>
          <p:cNvSpPr txBox="1">
            <a:spLocks noGrp="1"/>
          </p:cNvSpPr>
          <p:nvPr>
            <p:ph type="subTitle" idx="2"/>
          </p:nvPr>
        </p:nvSpPr>
        <p:spPr>
          <a:xfrm>
            <a:off x="6479851" y="1222150"/>
            <a:ext cx="1881900" cy="4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To-BE</a:t>
            </a:r>
            <a:endParaRPr dirty="0"/>
          </a:p>
        </p:txBody>
      </p:sp>
      <p:sp>
        <p:nvSpPr>
          <p:cNvPr id="310" name="Google Shape;310;p38"/>
          <p:cNvSpPr/>
          <p:nvPr/>
        </p:nvSpPr>
        <p:spPr>
          <a:xfrm>
            <a:off x="5906467" y="1121050"/>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txBox="1">
            <a:spLocks noGrp="1"/>
          </p:cNvSpPr>
          <p:nvPr>
            <p:ph type="subTitle" idx="4"/>
          </p:nvPr>
        </p:nvSpPr>
        <p:spPr>
          <a:xfrm>
            <a:off x="5906471" y="2229575"/>
            <a:ext cx="2455200" cy="125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12" name="Google Shape;312;p38"/>
          <p:cNvGrpSpPr/>
          <p:nvPr/>
        </p:nvGrpSpPr>
        <p:grpSpPr>
          <a:xfrm>
            <a:off x="6007134" y="1222259"/>
            <a:ext cx="371367" cy="370284"/>
            <a:chOff x="3792216" y="1487459"/>
            <a:chExt cx="371367" cy="370284"/>
          </a:xfrm>
        </p:grpSpPr>
        <p:sp>
          <p:nvSpPr>
            <p:cNvPr id="313" name="Google Shape;313;p38"/>
            <p:cNvSpPr/>
            <p:nvPr/>
          </p:nvSpPr>
          <p:spPr>
            <a:xfrm>
              <a:off x="3799925" y="1560250"/>
              <a:ext cx="257400" cy="266600"/>
            </a:xfrm>
            <a:custGeom>
              <a:avLst/>
              <a:gdLst/>
              <a:ahLst/>
              <a:cxnLst/>
              <a:rect l="l" t="t" r="r" b="b"/>
              <a:pathLst>
                <a:path w="10296" h="10664" extrusionOk="0">
                  <a:moveTo>
                    <a:pt x="10296" y="1003"/>
                  </a:moveTo>
                  <a:lnTo>
                    <a:pt x="7020" y="0"/>
                  </a:lnTo>
                  <a:lnTo>
                    <a:pt x="3844" y="969"/>
                  </a:lnTo>
                  <a:lnTo>
                    <a:pt x="3076" y="2340"/>
                  </a:lnTo>
                  <a:lnTo>
                    <a:pt x="2775" y="1170"/>
                  </a:lnTo>
                  <a:lnTo>
                    <a:pt x="1504" y="1170"/>
                  </a:lnTo>
                  <a:lnTo>
                    <a:pt x="0" y="9861"/>
                  </a:lnTo>
                  <a:lnTo>
                    <a:pt x="836" y="10664"/>
                  </a:lnTo>
                  <a:lnTo>
                    <a:pt x="4847" y="8457"/>
                  </a:lnTo>
                  <a:close/>
                </a:path>
              </a:pathLst>
            </a:custGeom>
            <a:solidFill>
              <a:schemeClr val="lt2"/>
            </a:solidFill>
            <a:ln>
              <a:noFill/>
            </a:ln>
          </p:spPr>
          <p:txBody>
            <a:bodyPr/>
            <a:lstStyle/>
            <a:p>
              <a:endParaRPr lang="en-US"/>
            </a:p>
          </p:txBody>
        </p:sp>
        <p:grpSp>
          <p:nvGrpSpPr>
            <p:cNvPr id="314" name="Google Shape;314;p38"/>
            <p:cNvGrpSpPr/>
            <p:nvPr/>
          </p:nvGrpSpPr>
          <p:grpSpPr>
            <a:xfrm>
              <a:off x="3792216" y="1487459"/>
              <a:ext cx="371367" cy="370284"/>
              <a:chOff x="4786779" y="3304084"/>
              <a:chExt cx="371367" cy="370284"/>
            </a:xfrm>
          </p:grpSpPr>
          <p:sp>
            <p:nvSpPr>
              <p:cNvPr id="315" name="Google Shape;315;p38"/>
              <p:cNvSpPr/>
              <p:nvPr/>
            </p:nvSpPr>
            <p:spPr>
              <a:xfrm>
                <a:off x="5079323" y="3349924"/>
                <a:ext cx="70927" cy="273244"/>
              </a:xfrm>
              <a:custGeom>
                <a:avLst/>
                <a:gdLst/>
                <a:ahLst/>
                <a:cxnLst/>
                <a:rect l="l" t="t" r="r" b="b"/>
                <a:pathLst>
                  <a:path w="2488" h="9585" extrusionOk="0">
                    <a:moveTo>
                      <a:pt x="1243" y="0"/>
                    </a:moveTo>
                    <a:lnTo>
                      <a:pt x="0" y="1243"/>
                    </a:lnTo>
                    <a:lnTo>
                      <a:pt x="0" y="8240"/>
                    </a:lnTo>
                    <a:lnTo>
                      <a:pt x="2487" y="9585"/>
                    </a:lnTo>
                    <a:lnTo>
                      <a:pt x="2487" y="1243"/>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5008425" y="3349924"/>
                <a:ext cx="70927" cy="234902"/>
              </a:xfrm>
              <a:custGeom>
                <a:avLst/>
                <a:gdLst/>
                <a:ahLst/>
                <a:cxnLst/>
                <a:rect l="l" t="t" r="r" b="b"/>
                <a:pathLst>
                  <a:path w="2488" h="8240" extrusionOk="0">
                    <a:moveTo>
                      <a:pt x="1245" y="0"/>
                    </a:moveTo>
                    <a:lnTo>
                      <a:pt x="1" y="1243"/>
                    </a:lnTo>
                    <a:lnTo>
                      <a:pt x="1" y="7657"/>
                    </a:lnTo>
                    <a:lnTo>
                      <a:pt x="2487" y="8240"/>
                    </a:lnTo>
                    <a:lnTo>
                      <a:pt x="2487" y="1243"/>
                    </a:lnTo>
                    <a:lnTo>
                      <a:pt x="1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4881937" y="3399699"/>
                <a:ext cx="180823" cy="166341"/>
              </a:xfrm>
              <a:custGeom>
                <a:avLst/>
                <a:gdLst/>
                <a:ahLst/>
                <a:cxnLst/>
                <a:rect l="l" t="t" r="r" b="b"/>
                <a:pathLst>
                  <a:path w="6343" h="5835" extrusionOk="0">
                    <a:moveTo>
                      <a:pt x="3171" y="1"/>
                    </a:moveTo>
                    <a:lnTo>
                      <a:pt x="696" y="770"/>
                    </a:lnTo>
                    <a:lnTo>
                      <a:pt x="1" y="2194"/>
                    </a:lnTo>
                    <a:lnTo>
                      <a:pt x="1" y="5834"/>
                    </a:lnTo>
                    <a:lnTo>
                      <a:pt x="6341" y="5834"/>
                    </a:lnTo>
                    <a:lnTo>
                      <a:pt x="6343" y="2194"/>
                    </a:lnTo>
                    <a:lnTo>
                      <a:pt x="5646" y="770"/>
                    </a:lnTo>
                    <a:lnTo>
                      <a:pt x="31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4917372" y="3456115"/>
                <a:ext cx="109925" cy="109953"/>
              </a:xfrm>
              <a:custGeom>
                <a:avLst/>
                <a:gdLst/>
                <a:ahLst/>
                <a:cxnLst/>
                <a:rect l="l" t="t" r="r" b="b"/>
                <a:pathLst>
                  <a:path w="3856" h="3857" extrusionOk="0">
                    <a:moveTo>
                      <a:pt x="0" y="0"/>
                    </a:moveTo>
                    <a:lnTo>
                      <a:pt x="0" y="3857"/>
                    </a:lnTo>
                    <a:lnTo>
                      <a:pt x="3856" y="3857"/>
                    </a:lnTo>
                    <a:lnTo>
                      <a:pt x="3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4794476" y="3566040"/>
                <a:ext cx="355774" cy="101173"/>
              </a:xfrm>
              <a:custGeom>
                <a:avLst/>
                <a:gdLst/>
                <a:ahLst/>
                <a:cxnLst/>
                <a:rect l="l" t="t" r="r" b="b"/>
                <a:pathLst>
                  <a:path w="12480" h="3549" extrusionOk="0">
                    <a:moveTo>
                      <a:pt x="6239" y="1"/>
                    </a:moveTo>
                    <a:cubicBezTo>
                      <a:pt x="3913" y="1"/>
                      <a:pt x="1757" y="741"/>
                      <a:pt x="0" y="2001"/>
                    </a:cubicBezTo>
                    <a:lnTo>
                      <a:pt x="0" y="3549"/>
                    </a:lnTo>
                    <a:lnTo>
                      <a:pt x="12479" y="3549"/>
                    </a:lnTo>
                    <a:lnTo>
                      <a:pt x="12479" y="2001"/>
                    </a:lnTo>
                    <a:cubicBezTo>
                      <a:pt x="10721" y="741"/>
                      <a:pt x="8567" y="1"/>
                      <a:pt x="6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8"/>
              <p:cNvGrpSpPr/>
              <p:nvPr/>
            </p:nvGrpSpPr>
            <p:grpSpPr>
              <a:xfrm>
                <a:off x="4786779" y="3304084"/>
                <a:ext cx="371367" cy="370284"/>
                <a:chOff x="4786779" y="3304084"/>
                <a:chExt cx="371367" cy="370284"/>
              </a:xfrm>
            </p:grpSpPr>
            <p:sp>
              <p:nvSpPr>
                <p:cNvPr id="321" name="Google Shape;321;p38"/>
                <p:cNvSpPr/>
                <p:nvPr/>
              </p:nvSpPr>
              <p:spPr>
                <a:xfrm>
                  <a:off x="5002866" y="3465266"/>
                  <a:ext cx="15964" cy="14539"/>
                </a:xfrm>
                <a:custGeom>
                  <a:avLst/>
                  <a:gdLst/>
                  <a:ahLst/>
                  <a:cxnLst/>
                  <a:rect l="l" t="t" r="r" b="b"/>
                  <a:pathLst>
                    <a:path w="560" h="510" extrusionOk="0">
                      <a:moveTo>
                        <a:pt x="281" y="1"/>
                      </a:moveTo>
                      <a:cubicBezTo>
                        <a:pt x="216" y="1"/>
                        <a:pt x="151" y="25"/>
                        <a:pt x="103" y="75"/>
                      </a:cubicBezTo>
                      <a:lnTo>
                        <a:pt x="100" y="76"/>
                      </a:lnTo>
                      <a:cubicBezTo>
                        <a:pt x="1" y="177"/>
                        <a:pt x="1" y="337"/>
                        <a:pt x="100" y="435"/>
                      </a:cubicBezTo>
                      <a:cubicBezTo>
                        <a:pt x="149" y="486"/>
                        <a:pt x="215" y="510"/>
                        <a:pt x="278" y="510"/>
                      </a:cubicBezTo>
                      <a:cubicBezTo>
                        <a:pt x="344" y="510"/>
                        <a:pt x="407" y="486"/>
                        <a:pt x="458" y="435"/>
                      </a:cubicBezTo>
                      <a:lnTo>
                        <a:pt x="459" y="433"/>
                      </a:lnTo>
                      <a:cubicBezTo>
                        <a:pt x="560" y="334"/>
                        <a:pt x="560" y="172"/>
                        <a:pt x="459" y="75"/>
                      </a:cubicBezTo>
                      <a:cubicBezTo>
                        <a:pt x="410" y="25"/>
                        <a:pt x="345"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4926551" y="3465693"/>
                  <a:ext cx="15879" cy="14510"/>
                </a:xfrm>
                <a:custGeom>
                  <a:avLst/>
                  <a:gdLst/>
                  <a:ahLst/>
                  <a:cxnLst/>
                  <a:rect l="l" t="t" r="r" b="b"/>
                  <a:pathLst>
                    <a:path w="557" h="509" extrusionOk="0">
                      <a:moveTo>
                        <a:pt x="278" y="1"/>
                      </a:moveTo>
                      <a:cubicBezTo>
                        <a:pt x="213" y="1"/>
                        <a:pt x="149" y="25"/>
                        <a:pt x="100" y="73"/>
                      </a:cubicBezTo>
                      <a:cubicBezTo>
                        <a:pt x="1" y="172"/>
                        <a:pt x="1" y="331"/>
                        <a:pt x="98" y="432"/>
                      </a:cubicBezTo>
                      <a:lnTo>
                        <a:pt x="100" y="433"/>
                      </a:lnTo>
                      <a:cubicBezTo>
                        <a:pt x="148" y="484"/>
                        <a:pt x="213" y="508"/>
                        <a:pt x="279" y="508"/>
                      </a:cubicBezTo>
                      <a:cubicBezTo>
                        <a:pt x="342" y="508"/>
                        <a:pt x="408" y="484"/>
                        <a:pt x="458" y="435"/>
                      </a:cubicBezTo>
                      <a:cubicBezTo>
                        <a:pt x="557" y="336"/>
                        <a:pt x="557" y="177"/>
                        <a:pt x="459" y="76"/>
                      </a:cubicBezTo>
                      <a:lnTo>
                        <a:pt x="458" y="75"/>
                      </a:lnTo>
                      <a:cubicBezTo>
                        <a:pt x="408" y="25"/>
                        <a:pt x="343"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4963183" y="3448931"/>
                  <a:ext cx="18188" cy="14425"/>
                </a:xfrm>
                <a:custGeom>
                  <a:avLst/>
                  <a:gdLst/>
                  <a:ahLst/>
                  <a:cxnLst/>
                  <a:rect l="l" t="t" r="r" b="b"/>
                  <a:pathLst>
                    <a:path w="638" h="506" extrusionOk="0">
                      <a:moveTo>
                        <a:pt x="324" y="0"/>
                      </a:moveTo>
                      <a:cubicBezTo>
                        <a:pt x="140" y="0"/>
                        <a:pt x="0" y="198"/>
                        <a:pt x="110" y="395"/>
                      </a:cubicBezTo>
                      <a:cubicBezTo>
                        <a:pt x="149" y="465"/>
                        <a:pt x="224" y="506"/>
                        <a:pt x="305" y="506"/>
                      </a:cubicBezTo>
                      <a:lnTo>
                        <a:pt x="332" y="506"/>
                      </a:lnTo>
                      <a:cubicBezTo>
                        <a:pt x="424" y="506"/>
                        <a:pt x="511" y="455"/>
                        <a:pt x="549" y="371"/>
                      </a:cubicBezTo>
                      <a:cubicBezTo>
                        <a:pt x="637" y="183"/>
                        <a:pt x="502"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4787092" y="3342883"/>
                  <a:ext cx="371054" cy="331485"/>
                </a:xfrm>
                <a:custGeom>
                  <a:avLst/>
                  <a:gdLst/>
                  <a:ahLst/>
                  <a:cxnLst/>
                  <a:rect l="l" t="t" r="r" b="b"/>
                  <a:pathLst>
                    <a:path w="13016" h="11628" extrusionOk="0">
                      <a:moveTo>
                        <a:pt x="9009" y="607"/>
                      </a:moveTo>
                      <a:lnTo>
                        <a:pt x="9998" y="1596"/>
                      </a:lnTo>
                      <a:lnTo>
                        <a:pt x="9998" y="2682"/>
                      </a:lnTo>
                      <a:lnTo>
                        <a:pt x="9631" y="1983"/>
                      </a:lnTo>
                      <a:cubicBezTo>
                        <a:pt x="9599" y="1920"/>
                        <a:pt x="9542" y="1877"/>
                        <a:pt x="9476" y="1857"/>
                      </a:cubicBezTo>
                      <a:lnTo>
                        <a:pt x="8145" y="1473"/>
                      </a:lnTo>
                      <a:lnTo>
                        <a:pt x="9009" y="607"/>
                      </a:lnTo>
                      <a:close/>
                      <a:moveTo>
                        <a:pt x="2740" y="3647"/>
                      </a:moveTo>
                      <a:lnTo>
                        <a:pt x="3041" y="5009"/>
                      </a:lnTo>
                      <a:lnTo>
                        <a:pt x="3041" y="5009"/>
                      </a:lnTo>
                      <a:lnTo>
                        <a:pt x="1736" y="4242"/>
                      </a:lnTo>
                      <a:lnTo>
                        <a:pt x="2740" y="3647"/>
                      </a:lnTo>
                      <a:close/>
                      <a:moveTo>
                        <a:pt x="1424" y="4650"/>
                      </a:moveTo>
                      <a:lnTo>
                        <a:pt x="2818" y="5467"/>
                      </a:lnTo>
                      <a:lnTo>
                        <a:pt x="1102" y="6501"/>
                      </a:lnTo>
                      <a:lnTo>
                        <a:pt x="1424" y="4650"/>
                      </a:lnTo>
                      <a:close/>
                      <a:moveTo>
                        <a:pt x="6503" y="6258"/>
                      </a:moveTo>
                      <a:lnTo>
                        <a:pt x="7817" y="7574"/>
                      </a:lnTo>
                      <a:lnTo>
                        <a:pt x="5186" y="7574"/>
                      </a:lnTo>
                      <a:lnTo>
                        <a:pt x="6503" y="6258"/>
                      </a:lnTo>
                      <a:close/>
                      <a:moveTo>
                        <a:pt x="6498" y="2260"/>
                      </a:moveTo>
                      <a:lnTo>
                        <a:pt x="8793" y="2974"/>
                      </a:lnTo>
                      <a:lnTo>
                        <a:pt x="9415" y="4246"/>
                      </a:lnTo>
                      <a:lnTo>
                        <a:pt x="9412" y="7574"/>
                      </a:lnTo>
                      <a:lnTo>
                        <a:pt x="8679" y="7574"/>
                      </a:lnTo>
                      <a:lnTo>
                        <a:pt x="8679" y="3972"/>
                      </a:lnTo>
                      <a:cubicBezTo>
                        <a:pt x="8679" y="3833"/>
                        <a:pt x="8565" y="3720"/>
                        <a:pt x="8426" y="3720"/>
                      </a:cubicBezTo>
                      <a:lnTo>
                        <a:pt x="7229" y="3720"/>
                      </a:lnTo>
                      <a:cubicBezTo>
                        <a:pt x="7102" y="3720"/>
                        <a:pt x="6987" y="3810"/>
                        <a:pt x="6970" y="3935"/>
                      </a:cubicBezTo>
                      <a:cubicBezTo>
                        <a:pt x="6948" y="4092"/>
                        <a:pt x="7069" y="4226"/>
                        <a:pt x="7222" y="4226"/>
                      </a:cubicBezTo>
                      <a:lnTo>
                        <a:pt x="8174" y="4226"/>
                      </a:lnTo>
                      <a:lnTo>
                        <a:pt x="8174" y="7216"/>
                      </a:lnTo>
                      <a:lnTo>
                        <a:pt x="6858" y="5901"/>
                      </a:lnTo>
                      <a:lnTo>
                        <a:pt x="7544" y="5215"/>
                      </a:lnTo>
                      <a:cubicBezTo>
                        <a:pt x="7633" y="5125"/>
                        <a:pt x="7651" y="4981"/>
                        <a:pt x="7574" y="4879"/>
                      </a:cubicBezTo>
                      <a:cubicBezTo>
                        <a:pt x="7523" y="4811"/>
                        <a:pt x="7447" y="4776"/>
                        <a:pt x="7371" y="4776"/>
                      </a:cubicBezTo>
                      <a:cubicBezTo>
                        <a:pt x="7305" y="4776"/>
                        <a:pt x="7240" y="4802"/>
                        <a:pt x="7189" y="4852"/>
                      </a:cubicBezTo>
                      <a:lnTo>
                        <a:pt x="6498" y="5543"/>
                      </a:lnTo>
                      <a:lnTo>
                        <a:pt x="5822" y="4867"/>
                      </a:lnTo>
                      <a:cubicBezTo>
                        <a:pt x="5773" y="4817"/>
                        <a:pt x="5708" y="4792"/>
                        <a:pt x="5643" y="4792"/>
                      </a:cubicBezTo>
                      <a:cubicBezTo>
                        <a:pt x="5566" y="4792"/>
                        <a:pt x="5489" y="4827"/>
                        <a:pt x="5438" y="4894"/>
                      </a:cubicBezTo>
                      <a:cubicBezTo>
                        <a:pt x="5360" y="4996"/>
                        <a:pt x="5377" y="5140"/>
                        <a:pt x="5468" y="5230"/>
                      </a:cubicBezTo>
                      <a:lnTo>
                        <a:pt x="6138" y="5901"/>
                      </a:lnTo>
                      <a:lnTo>
                        <a:pt x="4822" y="7217"/>
                      </a:lnTo>
                      <a:lnTo>
                        <a:pt x="4822" y="4226"/>
                      </a:lnTo>
                      <a:lnTo>
                        <a:pt x="5735" y="4226"/>
                      </a:lnTo>
                      <a:cubicBezTo>
                        <a:pt x="5862" y="4226"/>
                        <a:pt x="5975" y="4136"/>
                        <a:pt x="5994" y="4010"/>
                      </a:cubicBezTo>
                      <a:cubicBezTo>
                        <a:pt x="6017" y="3852"/>
                        <a:pt x="5895" y="3720"/>
                        <a:pt x="5743" y="3720"/>
                      </a:cubicBezTo>
                      <a:lnTo>
                        <a:pt x="4570" y="3720"/>
                      </a:lnTo>
                      <a:cubicBezTo>
                        <a:pt x="4429" y="3720"/>
                        <a:pt x="4317" y="3834"/>
                        <a:pt x="4317" y="3972"/>
                      </a:cubicBezTo>
                      <a:lnTo>
                        <a:pt x="4317" y="7574"/>
                      </a:lnTo>
                      <a:lnTo>
                        <a:pt x="3581" y="7574"/>
                      </a:lnTo>
                      <a:lnTo>
                        <a:pt x="3581" y="4246"/>
                      </a:lnTo>
                      <a:lnTo>
                        <a:pt x="4203" y="2974"/>
                      </a:lnTo>
                      <a:lnTo>
                        <a:pt x="6498" y="2260"/>
                      </a:lnTo>
                      <a:close/>
                      <a:moveTo>
                        <a:pt x="6465" y="1494"/>
                      </a:moveTo>
                      <a:lnTo>
                        <a:pt x="9223" y="2290"/>
                      </a:lnTo>
                      <a:lnTo>
                        <a:pt x="9997" y="3759"/>
                      </a:lnTo>
                      <a:lnTo>
                        <a:pt x="9997" y="8169"/>
                      </a:lnTo>
                      <a:cubicBezTo>
                        <a:pt x="9916" y="8144"/>
                        <a:pt x="9835" y="8117"/>
                        <a:pt x="9752" y="8091"/>
                      </a:cubicBezTo>
                      <a:cubicBezTo>
                        <a:pt x="9850" y="8055"/>
                        <a:pt x="9920" y="7962"/>
                        <a:pt x="9920" y="7851"/>
                      </a:cubicBezTo>
                      <a:lnTo>
                        <a:pt x="9922" y="4175"/>
                      </a:lnTo>
                      <a:cubicBezTo>
                        <a:pt x="9922" y="4136"/>
                        <a:pt x="9913" y="4098"/>
                        <a:pt x="9895" y="4062"/>
                      </a:cubicBezTo>
                      <a:lnTo>
                        <a:pt x="9193" y="2626"/>
                      </a:lnTo>
                      <a:cubicBezTo>
                        <a:pt x="9160" y="2562"/>
                        <a:pt x="9106" y="2515"/>
                        <a:pt x="9039" y="2494"/>
                      </a:cubicBezTo>
                      <a:lnTo>
                        <a:pt x="6540" y="1719"/>
                      </a:lnTo>
                      <a:cubicBezTo>
                        <a:pt x="6515" y="1712"/>
                        <a:pt x="6489" y="1708"/>
                        <a:pt x="6463" y="1708"/>
                      </a:cubicBezTo>
                      <a:cubicBezTo>
                        <a:pt x="6437" y="1708"/>
                        <a:pt x="6410" y="1712"/>
                        <a:pt x="6386" y="1719"/>
                      </a:cubicBezTo>
                      <a:lnTo>
                        <a:pt x="3887" y="2494"/>
                      </a:lnTo>
                      <a:cubicBezTo>
                        <a:pt x="3819" y="2515"/>
                        <a:pt x="3762" y="2563"/>
                        <a:pt x="3732" y="2626"/>
                      </a:cubicBezTo>
                      <a:lnTo>
                        <a:pt x="3203" y="3705"/>
                      </a:lnTo>
                      <a:lnTo>
                        <a:pt x="3131" y="3377"/>
                      </a:lnTo>
                      <a:lnTo>
                        <a:pt x="3707" y="2290"/>
                      </a:lnTo>
                      <a:lnTo>
                        <a:pt x="6465" y="1494"/>
                      </a:lnTo>
                      <a:close/>
                      <a:moveTo>
                        <a:pt x="3073" y="5903"/>
                      </a:moveTo>
                      <a:lnTo>
                        <a:pt x="3073" y="7821"/>
                      </a:lnTo>
                      <a:cubicBezTo>
                        <a:pt x="3073" y="7929"/>
                        <a:pt x="3142" y="8024"/>
                        <a:pt x="3238" y="8060"/>
                      </a:cubicBezTo>
                      <a:cubicBezTo>
                        <a:pt x="3043" y="8121"/>
                        <a:pt x="2848" y="8187"/>
                        <a:pt x="2655" y="8259"/>
                      </a:cubicBezTo>
                      <a:lnTo>
                        <a:pt x="1246" y="7005"/>
                      </a:lnTo>
                      <a:lnTo>
                        <a:pt x="3073" y="5903"/>
                      </a:lnTo>
                      <a:close/>
                      <a:moveTo>
                        <a:pt x="944" y="7412"/>
                      </a:moveTo>
                      <a:lnTo>
                        <a:pt x="2133" y="8472"/>
                      </a:lnTo>
                      <a:cubicBezTo>
                        <a:pt x="1611" y="8698"/>
                        <a:pt x="1105" y="8965"/>
                        <a:pt x="622" y="9274"/>
                      </a:cubicBezTo>
                      <a:lnTo>
                        <a:pt x="944" y="7412"/>
                      </a:lnTo>
                      <a:close/>
                      <a:moveTo>
                        <a:pt x="11494" y="607"/>
                      </a:moveTo>
                      <a:lnTo>
                        <a:pt x="12483" y="1596"/>
                      </a:lnTo>
                      <a:lnTo>
                        <a:pt x="12483" y="9343"/>
                      </a:lnTo>
                      <a:cubicBezTo>
                        <a:pt x="11855" y="8934"/>
                        <a:pt x="11194" y="8593"/>
                        <a:pt x="10505" y="8324"/>
                      </a:cubicBezTo>
                      <a:lnTo>
                        <a:pt x="10505" y="3536"/>
                      </a:lnTo>
                      <a:lnTo>
                        <a:pt x="10505" y="1596"/>
                      </a:lnTo>
                      <a:lnTo>
                        <a:pt x="11494" y="607"/>
                      </a:lnTo>
                      <a:close/>
                      <a:moveTo>
                        <a:pt x="6503" y="10795"/>
                      </a:moveTo>
                      <a:cubicBezTo>
                        <a:pt x="7282" y="10795"/>
                        <a:pt x="8040" y="10905"/>
                        <a:pt x="8770" y="11125"/>
                      </a:cubicBezTo>
                      <a:lnTo>
                        <a:pt x="4232" y="11125"/>
                      </a:lnTo>
                      <a:cubicBezTo>
                        <a:pt x="4962" y="10905"/>
                        <a:pt x="5720" y="10795"/>
                        <a:pt x="6503" y="10795"/>
                      </a:cubicBezTo>
                      <a:close/>
                      <a:moveTo>
                        <a:pt x="6498" y="8084"/>
                      </a:moveTo>
                      <a:cubicBezTo>
                        <a:pt x="7759" y="8084"/>
                        <a:pt x="8991" y="8304"/>
                        <a:pt x="10146" y="8736"/>
                      </a:cubicBezTo>
                      <a:cubicBezTo>
                        <a:pt x="10160" y="8742"/>
                        <a:pt x="10170" y="8746"/>
                        <a:pt x="10184" y="8749"/>
                      </a:cubicBezTo>
                      <a:cubicBezTo>
                        <a:pt x="10992" y="9052"/>
                        <a:pt x="11764" y="9458"/>
                        <a:pt x="12483" y="9960"/>
                      </a:cubicBezTo>
                      <a:lnTo>
                        <a:pt x="12483" y="10963"/>
                      </a:lnTo>
                      <a:cubicBezTo>
                        <a:pt x="10986" y="9802"/>
                        <a:pt x="9204" y="9109"/>
                        <a:pt x="7312" y="8952"/>
                      </a:cubicBezTo>
                      <a:cubicBezTo>
                        <a:pt x="7305" y="8951"/>
                        <a:pt x="7297" y="8951"/>
                        <a:pt x="7290" y="8951"/>
                      </a:cubicBezTo>
                      <a:cubicBezTo>
                        <a:pt x="7160" y="8951"/>
                        <a:pt x="7049" y="9051"/>
                        <a:pt x="7038" y="9184"/>
                      </a:cubicBezTo>
                      <a:cubicBezTo>
                        <a:pt x="7026" y="9323"/>
                        <a:pt x="7129" y="9446"/>
                        <a:pt x="7270" y="9457"/>
                      </a:cubicBezTo>
                      <a:cubicBezTo>
                        <a:pt x="8932" y="9593"/>
                        <a:pt x="10502" y="10167"/>
                        <a:pt x="11851" y="11125"/>
                      </a:cubicBezTo>
                      <a:lnTo>
                        <a:pt x="10160" y="11125"/>
                      </a:lnTo>
                      <a:cubicBezTo>
                        <a:pt x="9012" y="10571"/>
                        <a:pt x="7781" y="10287"/>
                        <a:pt x="6497" y="10287"/>
                      </a:cubicBezTo>
                      <a:cubicBezTo>
                        <a:pt x="5210" y="10287"/>
                        <a:pt x="3980" y="10568"/>
                        <a:pt x="2833" y="11125"/>
                      </a:cubicBezTo>
                      <a:lnTo>
                        <a:pt x="1144" y="11125"/>
                      </a:lnTo>
                      <a:cubicBezTo>
                        <a:pt x="2464" y="10190"/>
                        <a:pt x="3996" y="9619"/>
                        <a:pt x="5618" y="9466"/>
                      </a:cubicBezTo>
                      <a:cubicBezTo>
                        <a:pt x="5756" y="9454"/>
                        <a:pt x="5859" y="9329"/>
                        <a:pt x="5846" y="9192"/>
                      </a:cubicBezTo>
                      <a:cubicBezTo>
                        <a:pt x="5833" y="9060"/>
                        <a:pt x="5724" y="8961"/>
                        <a:pt x="5595" y="8961"/>
                      </a:cubicBezTo>
                      <a:cubicBezTo>
                        <a:pt x="5587" y="8961"/>
                        <a:pt x="5578" y="8961"/>
                        <a:pt x="5570" y="8962"/>
                      </a:cubicBezTo>
                      <a:cubicBezTo>
                        <a:pt x="3719" y="9136"/>
                        <a:pt x="1979" y="9826"/>
                        <a:pt x="511" y="10963"/>
                      </a:cubicBezTo>
                      <a:lnTo>
                        <a:pt x="511" y="9960"/>
                      </a:lnTo>
                      <a:cubicBezTo>
                        <a:pt x="2272" y="8731"/>
                        <a:pt x="4340" y="8084"/>
                        <a:pt x="6498" y="8084"/>
                      </a:cubicBezTo>
                      <a:close/>
                      <a:moveTo>
                        <a:pt x="9022" y="1"/>
                      </a:moveTo>
                      <a:cubicBezTo>
                        <a:pt x="8957" y="1"/>
                        <a:pt x="8892" y="25"/>
                        <a:pt x="8842" y="75"/>
                      </a:cubicBezTo>
                      <a:lnTo>
                        <a:pt x="7595" y="1318"/>
                      </a:lnTo>
                      <a:lnTo>
                        <a:pt x="6579" y="1025"/>
                      </a:lnTo>
                      <a:cubicBezTo>
                        <a:pt x="6556" y="1018"/>
                        <a:pt x="6529" y="1016"/>
                        <a:pt x="6506" y="1016"/>
                      </a:cubicBezTo>
                      <a:cubicBezTo>
                        <a:pt x="6482" y="1016"/>
                        <a:pt x="6459" y="1019"/>
                        <a:pt x="6435" y="1025"/>
                      </a:cubicBezTo>
                      <a:lnTo>
                        <a:pt x="3568" y="1850"/>
                      </a:lnTo>
                      <a:lnTo>
                        <a:pt x="2893" y="1175"/>
                      </a:lnTo>
                      <a:cubicBezTo>
                        <a:pt x="2844" y="1126"/>
                        <a:pt x="2778" y="1101"/>
                        <a:pt x="2713" y="1101"/>
                      </a:cubicBezTo>
                      <a:cubicBezTo>
                        <a:pt x="2648" y="1101"/>
                        <a:pt x="2583" y="1126"/>
                        <a:pt x="2533" y="1175"/>
                      </a:cubicBezTo>
                      <a:cubicBezTo>
                        <a:pt x="2434" y="1274"/>
                        <a:pt x="2434" y="1436"/>
                        <a:pt x="2533" y="1533"/>
                      </a:cubicBezTo>
                      <a:lnTo>
                        <a:pt x="3238" y="2236"/>
                      </a:lnTo>
                      <a:lnTo>
                        <a:pt x="3029" y="2629"/>
                      </a:lnTo>
                      <a:lnTo>
                        <a:pt x="2938" y="2214"/>
                      </a:lnTo>
                      <a:cubicBezTo>
                        <a:pt x="2914" y="2096"/>
                        <a:pt x="2810" y="2007"/>
                        <a:pt x="2690" y="2007"/>
                      </a:cubicBezTo>
                      <a:cubicBezTo>
                        <a:pt x="2685" y="2007"/>
                        <a:pt x="2681" y="2007"/>
                        <a:pt x="2676" y="2007"/>
                      </a:cubicBezTo>
                      <a:cubicBezTo>
                        <a:pt x="2515" y="2016"/>
                        <a:pt x="2407" y="2164"/>
                        <a:pt x="2440" y="2316"/>
                      </a:cubicBezTo>
                      <a:lnTo>
                        <a:pt x="2622" y="3133"/>
                      </a:lnTo>
                      <a:lnTo>
                        <a:pt x="1574" y="3752"/>
                      </a:lnTo>
                      <a:lnTo>
                        <a:pt x="1574" y="3752"/>
                      </a:lnTo>
                      <a:lnTo>
                        <a:pt x="1826" y="2305"/>
                      </a:lnTo>
                      <a:cubicBezTo>
                        <a:pt x="1850" y="2166"/>
                        <a:pt x="1755" y="2036"/>
                        <a:pt x="1619" y="2012"/>
                      </a:cubicBezTo>
                      <a:cubicBezTo>
                        <a:pt x="1604" y="2009"/>
                        <a:pt x="1589" y="2007"/>
                        <a:pt x="1574" y="2007"/>
                      </a:cubicBezTo>
                      <a:cubicBezTo>
                        <a:pt x="1453" y="2007"/>
                        <a:pt x="1346" y="2096"/>
                        <a:pt x="1325" y="2217"/>
                      </a:cubicBezTo>
                      <a:lnTo>
                        <a:pt x="21" y="9727"/>
                      </a:lnTo>
                      <a:cubicBezTo>
                        <a:pt x="8" y="9757"/>
                        <a:pt x="0" y="9791"/>
                        <a:pt x="0" y="9824"/>
                      </a:cubicBezTo>
                      <a:lnTo>
                        <a:pt x="0" y="11374"/>
                      </a:lnTo>
                      <a:cubicBezTo>
                        <a:pt x="0" y="11515"/>
                        <a:pt x="114" y="11627"/>
                        <a:pt x="253" y="11627"/>
                      </a:cubicBezTo>
                      <a:lnTo>
                        <a:pt x="10103" y="11627"/>
                      </a:lnTo>
                      <a:cubicBezTo>
                        <a:pt x="10104" y="11620"/>
                        <a:pt x="10104" y="11620"/>
                        <a:pt x="10107" y="11620"/>
                      </a:cubicBezTo>
                      <a:cubicBezTo>
                        <a:pt x="10107" y="11620"/>
                        <a:pt x="10109" y="11620"/>
                        <a:pt x="10109" y="11627"/>
                      </a:cubicBezTo>
                      <a:lnTo>
                        <a:pt x="12599" y="11627"/>
                      </a:lnTo>
                      <a:cubicBezTo>
                        <a:pt x="12599" y="11620"/>
                        <a:pt x="12600" y="11620"/>
                        <a:pt x="12600" y="11620"/>
                      </a:cubicBezTo>
                      <a:lnTo>
                        <a:pt x="12603" y="11627"/>
                      </a:lnTo>
                      <a:lnTo>
                        <a:pt x="12741" y="11627"/>
                      </a:lnTo>
                      <a:cubicBezTo>
                        <a:pt x="12882" y="11620"/>
                        <a:pt x="12994" y="11507"/>
                        <a:pt x="12990" y="11366"/>
                      </a:cubicBezTo>
                      <a:lnTo>
                        <a:pt x="12990" y="9817"/>
                      </a:lnTo>
                      <a:cubicBezTo>
                        <a:pt x="12993" y="9821"/>
                        <a:pt x="13003" y="9821"/>
                        <a:pt x="13010" y="9821"/>
                      </a:cubicBezTo>
                      <a:cubicBezTo>
                        <a:pt x="13013" y="9821"/>
                        <a:pt x="13015" y="9821"/>
                        <a:pt x="13015" y="9821"/>
                      </a:cubicBezTo>
                      <a:lnTo>
                        <a:pt x="13015" y="1497"/>
                      </a:lnTo>
                      <a:cubicBezTo>
                        <a:pt x="13015" y="1430"/>
                        <a:pt x="12988" y="1367"/>
                        <a:pt x="12940" y="1318"/>
                      </a:cubicBezTo>
                      <a:lnTo>
                        <a:pt x="11693" y="75"/>
                      </a:lnTo>
                      <a:cubicBezTo>
                        <a:pt x="11644" y="25"/>
                        <a:pt x="11579" y="1"/>
                        <a:pt x="11514" y="1"/>
                      </a:cubicBezTo>
                      <a:cubicBezTo>
                        <a:pt x="11449" y="1"/>
                        <a:pt x="11384" y="25"/>
                        <a:pt x="11334" y="75"/>
                      </a:cubicBezTo>
                      <a:lnTo>
                        <a:pt x="10268" y="1138"/>
                      </a:lnTo>
                      <a:lnTo>
                        <a:pt x="9202" y="75"/>
                      </a:lnTo>
                      <a:cubicBezTo>
                        <a:pt x="9153" y="25"/>
                        <a:pt x="9087" y="1"/>
                        <a:pt x="9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4964295" y="3597084"/>
                  <a:ext cx="16221" cy="14510"/>
                </a:xfrm>
                <a:custGeom>
                  <a:avLst/>
                  <a:gdLst/>
                  <a:ahLst/>
                  <a:cxnLst/>
                  <a:rect l="l" t="t" r="r" b="b"/>
                  <a:pathLst>
                    <a:path w="569" h="509" extrusionOk="0">
                      <a:moveTo>
                        <a:pt x="291" y="0"/>
                      </a:moveTo>
                      <a:cubicBezTo>
                        <a:pt x="173" y="0"/>
                        <a:pt x="65" y="80"/>
                        <a:pt x="38" y="195"/>
                      </a:cubicBezTo>
                      <a:cubicBezTo>
                        <a:pt x="0" y="360"/>
                        <a:pt x="126" y="508"/>
                        <a:pt x="285" y="508"/>
                      </a:cubicBezTo>
                      <a:lnTo>
                        <a:pt x="288" y="508"/>
                      </a:lnTo>
                      <a:cubicBezTo>
                        <a:pt x="415" y="508"/>
                        <a:pt x="529" y="418"/>
                        <a:pt x="546" y="292"/>
                      </a:cubicBezTo>
                      <a:cubicBezTo>
                        <a:pt x="568" y="135"/>
                        <a:pt x="447"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4840744" y="3304084"/>
                  <a:ext cx="14482" cy="44415"/>
                </a:xfrm>
                <a:custGeom>
                  <a:avLst/>
                  <a:gdLst/>
                  <a:ahLst/>
                  <a:cxnLst/>
                  <a:rect l="l" t="t" r="r" b="b"/>
                  <a:pathLst>
                    <a:path w="508" h="1558" extrusionOk="0">
                      <a:moveTo>
                        <a:pt x="254" y="0"/>
                      </a:moveTo>
                      <a:cubicBezTo>
                        <a:pt x="114" y="0"/>
                        <a:pt x="1" y="114"/>
                        <a:pt x="1" y="253"/>
                      </a:cubicBezTo>
                      <a:lnTo>
                        <a:pt x="1" y="1303"/>
                      </a:lnTo>
                      <a:cubicBezTo>
                        <a:pt x="1" y="1443"/>
                        <a:pt x="115" y="1557"/>
                        <a:pt x="254" y="1557"/>
                      </a:cubicBezTo>
                      <a:cubicBezTo>
                        <a:pt x="267" y="1557"/>
                        <a:pt x="279" y="1556"/>
                        <a:pt x="292" y="1554"/>
                      </a:cubicBezTo>
                      <a:cubicBezTo>
                        <a:pt x="417" y="1536"/>
                        <a:pt x="507" y="1421"/>
                        <a:pt x="507" y="1294"/>
                      </a:cubicBezTo>
                      <a:lnTo>
                        <a:pt x="507" y="261"/>
                      </a:lnTo>
                      <a:cubicBezTo>
                        <a:pt x="507" y="133"/>
                        <a:pt x="417" y="21"/>
                        <a:pt x="292" y="3"/>
                      </a:cubicBezTo>
                      <a:cubicBezTo>
                        <a:pt x="279" y="1"/>
                        <a:pt x="266" y="0"/>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4840715" y="3379458"/>
                  <a:ext cx="14453" cy="46410"/>
                </a:xfrm>
                <a:custGeom>
                  <a:avLst/>
                  <a:gdLst/>
                  <a:ahLst/>
                  <a:cxnLst/>
                  <a:rect l="l" t="t" r="r" b="b"/>
                  <a:pathLst>
                    <a:path w="507" h="1628" extrusionOk="0">
                      <a:moveTo>
                        <a:pt x="253" y="0"/>
                      </a:moveTo>
                      <a:cubicBezTo>
                        <a:pt x="241" y="0"/>
                        <a:pt x="229" y="1"/>
                        <a:pt x="216" y="3"/>
                      </a:cubicBezTo>
                      <a:cubicBezTo>
                        <a:pt x="90" y="20"/>
                        <a:pt x="0" y="133"/>
                        <a:pt x="0" y="261"/>
                      </a:cubicBezTo>
                      <a:lnTo>
                        <a:pt x="0" y="1367"/>
                      </a:lnTo>
                      <a:cubicBezTo>
                        <a:pt x="0" y="1495"/>
                        <a:pt x="90" y="1607"/>
                        <a:pt x="216" y="1625"/>
                      </a:cubicBezTo>
                      <a:cubicBezTo>
                        <a:pt x="229" y="1627"/>
                        <a:pt x="241" y="1628"/>
                        <a:pt x="254" y="1628"/>
                      </a:cubicBezTo>
                      <a:cubicBezTo>
                        <a:pt x="394" y="1628"/>
                        <a:pt x="507" y="1514"/>
                        <a:pt x="507" y="1375"/>
                      </a:cubicBezTo>
                      <a:lnTo>
                        <a:pt x="507" y="253"/>
                      </a:lnTo>
                      <a:cubicBezTo>
                        <a:pt x="507"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4862039" y="3357821"/>
                  <a:ext cx="47636" cy="14482"/>
                </a:xfrm>
                <a:custGeom>
                  <a:avLst/>
                  <a:gdLst/>
                  <a:ahLst/>
                  <a:cxnLst/>
                  <a:rect l="l" t="t" r="r" b="b"/>
                  <a:pathLst>
                    <a:path w="1671" h="508" extrusionOk="0">
                      <a:moveTo>
                        <a:pt x="273" y="1"/>
                      </a:moveTo>
                      <a:cubicBezTo>
                        <a:pt x="122" y="1"/>
                        <a:pt x="0" y="136"/>
                        <a:pt x="23" y="291"/>
                      </a:cubicBezTo>
                      <a:cubicBezTo>
                        <a:pt x="41" y="416"/>
                        <a:pt x="156" y="507"/>
                        <a:pt x="281" y="507"/>
                      </a:cubicBezTo>
                      <a:lnTo>
                        <a:pt x="1388" y="507"/>
                      </a:lnTo>
                      <a:cubicBezTo>
                        <a:pt x="1516" y="507"/>
                        <a:pt x="1628" y="417"/>
                        <a:pt x="1648" y="291"/>
                      </a:cubicBezTo>
                      <a:cubicBezTo>
                        <a:pt x="1670" y="134"/>
                        <a:pt x="1547" y="1"/>
                        <a:pt x="1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786779" y="3357821"/>
                  <a:ext cx="47551" cy="14482"/>
                </a:xfrm>
                <a:custGeom>
                  <a:avLst/>
                  <a:gdLst/>
                  <a:ahLst/>
                  <a:cxnLst/>
                  <a:rect l="l" t="t" r="r" b="b"/>
                  <a:pathLst>
                    <a:path w="1668" h="508" extrusionOk="0">
                      <a:moveTo>
                        <a:pt x="281" y="1"/>
                      </a:moveTo>
                      <a:cubicBezTo>
                        <a:pt x="153" y="1"/>
                        <a:pt x="41" y="91"/>
                        <a:pt x="23" y="216"/>
                      </a:cubicBezTo>
                      <a:cubicBezTo>
                        <a:pt x="1" y="372"/>
                        <a:pt x="121" y="507"/>
                        <a:pt x="273" y="507"/>
                      </a:cubicBezTo>
                      <a:lnTo>
                        <a:pt x="1387" y="507"/>
                      </a:lnTo>
                      <a:cubicBezTo>
                        <a:pt x="1515" y="507"/>
                        <a:pt x="1627" y="417"/>
                        <a:pt x="1645" y="291"/>
                      </a:cubicBezTo>
                      <a:cubicBezTo>
                        <a:pt x="1667" y="134"/>
                        <a:pt x="1546"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855625" y="3319821"/>
                  <a:ext cx="38485" cy="37088"/>
                </a:xfrm>
                <a:custGeom>
                  <a:avLst/>
                  <a:gdLst/>
                  <a:ahLst/>
                  <a:cxnLst/>
                  <a:rect l="l" t="t" r="r" b="b"/>
                  <a:pathLst>
                    <a:path w="1350" h="1301" extrusionOk="0">
                      <a:moveTo>
                        <a:pt x="1069" y="1"/>
                      </a:moveTo>
                      <a:cubicBezTo>
                        <a:pt x="1005" y="1"/>
                        <a:pt x="941" y="25"/>
                        <a:pt x="892" y="75"/>
                      </a:cubicBezTo>
                      <a:lnTo>
                        <a:pt x="99" y="867"/>
                      </a:lnTo>
                      <a:cubicBezTo>
                        <a:pt x="0" y="966"/>
                        <a:pt x="0" y="1128"/>
                        <a:pt x="99" y="1226"/>
                      </a:cubicBezTo>
                      <a:cubicBezTo>
                        <a:pt x="146" y="1277"/>
                        <a:pt x="212" y="1301"/>
                        <a:pt x="278" y="1301"/>
                      </a:cubicBezTo>
                      <a:cubicBezTo>
                        <a:pt x="344" y="1301"/>
                        <a:pt x="407" y="1277"/>
                        <a:pt x="458" y="1226"/>
                      </a:cubicBezTo>
                      <a:lnTo>
                        <a:pt x="1249" y="433"/>
                      </a:lnTo>
                      <a:cubicBezTo>
                        <a:pt x="1349" y="334"/>
                        <a:pt x="1349" y="172"/>
                        <a:pt x="1249" y="75"/>
                      </a:cubicBezTo>
                      <a:cubicBezTo>
                        <a:pt x="1199" y="26"/>
                        <a:pt x="1134" y="1"/>
                        <a:pt x="1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4802287" y="3373073"/>
                  <a:ext cx="38571" cy="37088"/>
                </a:xfrm>
                <a:custGeom>
                  <a:avLst/>
                  <a:gdLst/>
                  <a:ahLst/>
                  <a:cxnLst/>
                  <a:rect l="l" t="t" r="r" b="b"/>
                  <a:pathLst>
                    <a:path w="1353" h="1301" extrusionOk="0">
                      <a:moveTo>
                        <a:pt x="1073" y="0"/>
                      </a:moveTo>
                      <a:cubicBezTo>
                        <a:pt x="1008" y="0"/>
                        <a:pt x="943" y="25"/>
                        <a:pt x="893" y="76"/>
                      </a:cubicBezTo>
                      <a:lnTo>
                        <a:pt x="101" y="867"/>
                      </a:lnTo>
                      <a:cubicBezTo>
                        <a:pt x="1" y="968"/>
                        <a:pt x="1" y="1128"/>
                        <a:pt x="101" y="1225"/>
                      </a:cubicBezTo>
                      <a:cubicBezTo>
                        <a:pt x="149" y="1275"/>
                        <a:pt x="215" y="1300"/>
                        <a:pt x="281" y="1300"/>
                      </a:cubicBezTo>
                      <a:cubicBezTo>
                        <a:pt x="345" y="1300"/>
                        <a:pt x="410" y="1276"/>
                        <a:pt x="461" y="1225"/>
                      </a:cubicBezTo>
                      <a:lnTo>
                        <a:pt x="1252" y="432"/>
                      </a:lnTo>
                      <a:cubicBezTo>
                        <a:pt x="1353" y="334"/>
                        <a:pt x="1353" y="173"/>
                        <a:pt x="1252" y="76"/>
                      </a:cubicBezTo>
                      <a:cubicBezTo>
                        <a:pt x="1203" y="25"/>
                        <a:pt x="1138"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4802373" y="3319821"/>
                  <a:ext cx="39226" cy="37829"/>
                </a:xfrm>
                <a:custGeom>
                  <a:avLst/>
                  <a:gdLst/>
                  <a:ahLst/>
                  <a:cxnLst/>
                  <a:rect l="l" t="t" r="r" b="b"/>
                  <a:pathLst>
                    <a:path w="1376" h="1327" extrusionOk="0">
                      <a:moveTo>
                        <a:pt x="278" y="0"/>
                      </a:moveTo>
                      <a:cubicBezTo>
                        <a:pt x="213" y="0"/>
                        <a:pt x="148" y="25"/>
                        <a:pt x="100" y="75"/>
                      </a:cubicBezTo>
                      <a:cubicBezTo>
                        <a:pt x="1" y="173"/>
                        <a:pt x="1" y="335"/>
                        <a:pt x="100" y="433"/>
                      </a:cubicBezTo>
                      <a:lnTo>
                        <a:pt x="917" y="1251"/>
                      </a:lnTo>
                      <a:cubicBezTo>
                        <a:pt x="965" y="1301"/>
                        <a:pt x="1030" y="1326"/>
                        <a:pt x="1096" y="1326"/>
                      </a:cubicBezTo>
                      <a:cubicBezTo>
                        <a:pt x="1162" y="1326"/>
                        <a:pt x="1225" y="1302"/>
                        <a:pt x="1276" y="1251"/>
                      </a:cubicBezTo>
                      <a:cubicBezTo>
                        <a:pt x="1375" y="1152"/>
                        <a:pt x="1375" y="992"/>
                        <a:pt x="1276" y="893"/>
                      </a:cubicBezTo>
                      <a:lnTo>
                        <a:pt x="458" y="75"/>
                      </a:lnTo>
                      <a:cubicBezTo>
                        <a:pt x="408" y="25"/>
                        <a:pt x="342"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4840230" y="3357051"/>
                  <a:ext cx="15936" cy="15936"/>
                </a:xfrm>
                <a:custGeom>
                  <a:avLst/>
                  <a:gdLst/>
                  <a:ahLst/>
                  <a:cxnLst/>
                  <a:rect l="l" t="t" r="r" b="b"/>
                  <a:pathLst>
                    <a:path w="559" h="559" extrusionOk="0">
                      <a:moveTo>
                        <a:pt x="280" y="1"/>
                      </a:moveTo>
                      <a:cubicBezTo>
                        <a:pt x="127" y="1"/>
                        <a:pt x="1" y="125"/>
                        <a:pt x="1" y="279"/>
                      </a:cubicBezTo>
                      <a:cubicBezTo>
                        <a:pt x="1" y="432"/>
                        <a:pt x="127" y="558"/>
                        <a:pt x="280" y="558"/>
                      </a:cubicBezTo>
                      <a:cubicBezTo>
                        <a:pt x="434" y="558"/>
                        <a:pt x="558" y="432"/>
                        <a:pt x="558" y="279"/>
                      </a:cubicBezTo>
                      <a:cubicBezTo>
                        <a:pt x="558" y="124"/>
                        <a:pt x="434"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34" name="Google Shape;334;p38"/>
          <p:cNvSpPr txBox="1">
            <a:spLocks noGrp="1"/>
          </p:cNvSpPr>
          <p:nvPr>
            <p:ph type="subTitle" idx="1"/>
          </p:nvPr>
        </p:nvSpPr>
        <p:spPr>
          <a:xfrm>
            <a:off x="1628655" y="1272287"/>
            <a:ext cx="1881900" cy="4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AS-IS</a:t>
            </a:r>
            <a:endParaRPr dirty="0"/>
          </a:p>
        </p:txBody>
      </p:sp>
      <p:sp>
        <p:nvSpPr>
          <p:cNvPr id="335" name="Google Shape;335;p38"/>
          <p:cNvSpPr txBox="1">
            <a:spLocks noGrp="1"/>
          </p:cNvSpPr>
          <p:nvPr>
            <p:ph type="subTitle" idx="3"/>
          </p:nvPr>
        </p:nvSpPr>
        <p:spPr>
          <a:xfrm rot="3081725">
            <a:off x="2228394" y="3819520"/>
            <a:ext cx="244516" cy="356451"/>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dirty="0"/>
          </a:p>
        </p:txBody>
      </p:sp>
      <p:sp>
        <p:nvSpPr>
          <p:cNvPr id="336" name="Google Shape;336;p38"/>
          <p:cNvSpPr/>
          <p:nvPr/>
        </p:nvSpPr>
        <p:spPr>
          <a:xfrm>
            <a:off x="1055271" y="1194157"/>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38"/>
          <p:cNvGrpSpPr/>
          <p:nvPr/>
        </p:nvGrpSpPr>
        <p:grpSpPr>
          <a:xfrm>
            <a:off x="1155633" y="1272531"/>
            <a:ext cx="372252" cy="370027"/>
            <a:chOff x="4786351" y="3901031"/>
            <a:chExt cx="372252" cy="370027"/>
          </a:xfrm>
        </p:grpSpPr>
        <p:sp>
          <p:nvSpPr>
            <p:cNvPr id="338" name="Google Shape;338;p38"/>
            <p:cNvSpPr/>
            <p:nvPr/>
          </p:nvSpPr>
          <p:spPr>
            <a:xfrm>
              <a:off x="4840643" y="3996375"/>
              <a:ext cx="277749" cy="231424"/>
            </a:xfrm>
            <a:custGeom>
              <a:avLst/>
              <a:gdLst/>
              <a:ahLst/>
              <a:cxnLst/>
              <a:rect l="l" t="t" r="r" b="b"/>
              <a:pathLst>
                <a:path w="9743" h="8118" extrusionOk="0">
                  <a:moveTo>
                    <a:pt x="4871" y="0"/>
                  </a:moveTo>
                  <a:lnTo>
                    <a:pt x="1070" y="1069"/>
                  </a:lnTo>
                  <a:lnTo>
                    <a:pt x="1" y="3051"/>
                  </a:lnTo>
                  <a:lnTo>
                    <a:pt x="1" y="8117"/>
                  </a:lnTo>
                  <a:lnTo>
                    <a:pt x="9741" y="8117"/>
                  </a:lnTo>
                  <a:lnTo>
                    <a:pt x="9743" y="3051"/>
                  </a:lnTo>
                  <a:lnTo>
                    <a:pt x="8675" y="1069"/>
                  </a:lnTo>
                  <a:lnTo>
                    <a:pt x="48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9" name="Google Shape;339;p38"/>
            <p:cNvGrpSpPr/>
            <p:nvPr/>
          </p:nvGrpSpPr>
          <p:grpSpPr>
            <a:xfrm>
              <a:off x="4786351" y="3901031"/>
              <a:ext cx="372252" cy="370027"/>
              <a:chOff x="4786351" y="3901031"/>
              <a:chExt cx="372252" cy="370027"/>
            </a:xfrm>
          </p:grpSpPr>
          <p:sp>
            <p:nvSpPr>
              <p:cNvPr id="340" name="Google Shape;340;p38"/>
              <p:cNvSpPr/>
              <p:nvPr/>
            </p:nvSpPr>
            <p:spPr>
              <a:xfrm>
                <a:off x="4800976" y="3901031"/>
                <a:ext cx="343373" cy="125804"/>
              </a:xfrm>
              <a:custGeom>
                <a:avLst/>
                <a:gdLst/>
                <a:ahLst/>
                <a:cxnLst/>
                <a:rect l="l" t="t" r="r" b="b"/>
                <a:pathLst>
                  <a:path w="12045" h="4413" extrusionOk="0">
                    <a:moveTo>
                      <a:pt x="6020" y="0"/>
                    </a:moveTo>
                    <a:cubicBezTo>
                      <a:pt x="5995" y="0"/>
                      <a:pt x="5969" y="3"/>
                      <a:pt x="5945" y="11"/>
                    </a:cubicBezTo>
                    <a:lnTo>
                      <a:pt x="1472" y="1381"/>
                    </a:lnTo>
                    <a:cubicBezTo>
                      <a:pt x="1405" y="1402"/>
                      <a:pt x="1351" y="1448"/>
                      <a:pt x="1319" y="1510"/>
                    </a:cubicBezTo>
                    <a:lnTo>
                      <a:pt x="62" y="4047"/>
                    </a:lnTo>
                    <a:cubicBezTo>
                      <a:pt x="0" y="4172"/>
                      <a:pt x="51" y="4325"/>
                      <a:pt x="176" y="4386"/>
                    </a:cubicBezTo>
                    <a:cubicBezTo>
                      <a:pt x="212" y="4404"/>
                      <a:pt x="250" y="4412"/>
                      <a:pt x="288" y="4412"/>
                    </a:cubicBezTo>
                    <a:cubicBezTo>
                      <a:pt x="381" y="4412"/>
                      <a:pt x="471" y="4361"/>
                      <a:pt x="516" y="4272"/>
                    </a:cubicBezTo>
                    <a:lnTo>
                      <a:pt x="1724" y="1833"/>
                    </a:lnTo>
                    <a:lnTo>
                      <a:pt x="6019" y="519"/>
                    </a:lnTo>
                    <a:lnTo>
                      <a:pt x="10313" y="1833"/>
                    </a:lnTo>
                    <a:lnTo>
                      <a:pt x="11521" y="4272"/>
                    </a:lnTo>
                    <a:cubicBezTo>
                      <a:pt x="11565" y="4359"/>
                      <a:pt x="11655" y="4412"/>
                      <a:pt x="11747" y="4412"/>
                    </a:cubicBezTo>
                    <a:cubicBezTo>
                      <a:pt x="11785" y="4412"/>
                      <a:pt x="11825" y="4403"/>
                      <a:pt x="11869" y="4386"/>
                    </a:cubicBezTo>
                    <a:cubicBezTo>
                      <a:pt x="11993" y="4325"/>
                      <a:pt x="12044" y="4172"/>
                      <a:pt x="11983" y="4047"/>
                    </a:cubicBezTo>
                    <a:lnTo>
                      <a:pt x="10725" y="1510"/>
                    </a:lnTo>
                    <a:cubicBezTo>
                      <a:pt x="10694" y="1448"/>
                      <a:pt x="10640" y="1402"/>
                      <a:pt x="10572" y="1381"/>
                    </a:cubicBezTo>
                    <a:lnTo>
                      <a:pt x="6099" y="11"/>
                    </a:lnTo>
                    <a:cubicBezTo>
                      <a:pt x="6075" y="3"/>
                      <a:pt x="6048" y="0"/>
                      <a:pt x="6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965065" y="4256434"/>
                <a:ext cx="14453" cy="14624"/>
              </a:xfrm>
              <a:custGeom>
                <a:avLst/>
                <a:gdLst/>
                <a:ahLst/>
                <a:cxnLst/>
                <a:rect l="l" t="t" r="r" b="b"/>
                <a:pathLst>
                  <a:path w="507" h="513" extrusionOk="0">
                    <a:moveTo>
                      <a:pt x="253" y="0"/>
                    </a:moveTo>
                    <a:cubicBezTo>
                      <a:pt x="220" y="0"/>
                      <a:pt x="185" y="7"/>
                      <a:pt x="150" y="21"/>
                    </a:cubicBezTo>
                    <a:cubicBezTo>
                      <a:pt x="59" y="58"/>
                      <a:pt x="0" y="150"/>
                      <a:pt x="0" y="249"/>
                    </a:cubicBezTo>
                    <a:cubicBezTo>
                      <a:pt x="0" y="376"/>
                      <a:pt x="90" y="492"/>
                      <a:pt x="216" y="510"/>
                    </a:cubicBezTo>
                    <a:cubicBezTo>
                      <a:pt x="229" y="511"/>
                      <a:pt x="241" y="512"/>
                      <a:pt x="253" y="512"/>
                    </a:cubicBezTo>
                    <a:cubicBezTo>
                      <a:pt x="392" y="512"/>
                      <a:pt x="507" y="398"/>
                      <a:pt x="507" y="259"/>
                    </a:cubicBezTo>
                    <a:lnTo>
                      <a:pt x="507" y="255"/>
                    </a:lnTo>
                    <a:cubicBezTo>
                      <a:pt x="507"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4965065" y="4179208"/>
                <a:ext cx="14453" cy="68304"/>
              </a:xfrm>
              <a:custGeom>
                <a:avLst/>
                <a:gdLst/>
                <a:ahLst/>
                <a:cxnLst/>
                <a:rect l="l" t="t" r="r" b="b"/>
                <a:pathLst>
                  <a:path w="507" h="2396" extrusionOk="0">
                    <a:moveTo>
                      <a:pt x="254" y="1"/>
                    </a:moveTo>
                    <a:cubicBezTo>
                      <a:pt x="241" y="1"/>
                      <a:pt x="229" y="1"/>
                      <a:pt x="216" y="3"/>
                    </a:cubicBezTo>
                    <a:cubicBezTo>
                      <a:pt x="90" y="23"/>
                      <a:pt x="0" y="135"/>
                      <a:pt x="0" y="263"/>
                    </a:cubicBezTo>
                    <a:lnTo>
                      <a:pt x="0" y="2133"/>
                    </a:lnTo>
                    <a:cubicBezTo>
                      <a:pt x="0" y="2261"/>
                      <a:pt x="90" y="2376"/>
                      <a:pt x="216" y="2393"/>
                    </a:cubicBezTo>
                    <a:cubicBezTo>
                      <a:pt x="228" y="2394"/>
                      <a:pt x="241" y="2395"/>
                      <a:pt x="253" y="2395"/>
                    </a:cubicBezTo>
                    <a:cubicBezTo>
                      <a:pt x="392" y="2395"/>
                      <a:pt x="507" y="2281"/>
                      <a:pt x="507" y="2141"/>
                    </a:cubicBezTo>
                    <a:lnTo>
                      <a:pt x="507" y="255"/>
                    </a:lnTo>
                    <a:cubicBezTo>
                      <a:pt x="507" y="115"/>
                      <a:pt x="394"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5011418" y="4041117"/>
                <a:ext cx="15964" cy="14539"/>
              </a:xfrm>
              <a:custGeom>
                <a:avLst/>
                <a:gdLst/>
                <a:ahLst/>
                <a:cxnLst/>
                <a:rect l="l" t="t" r="r" b="b"/>
                <a:pathLst>
                  <a:path w="560" h="510" extrusionOk="0">
                    <a:moveTo>
                      <a:pt x="281" y="0"/>
                    </a:moveTo>
                    <a:cubicBezTo>
                      <a:pt x="217" y="0"/>
                      <a:pt x="152" y="25"/>
                      <a:pt x="102" y="75"/>
                    </a:cubicBezTo>
                    <a:lnTo>
                      <a:pt x="99" y="78"/>
                    </a:lnTo>
                    <a:cubicBezTo>
                      <a:pt x="1" y="175"/>
                      <a:pt x="1" y="335"/>
                      <a:pt x="99" y="434"/>
                    </a:cubicBezTo>
                    <a:cubicBezTo>
                      <a:pt x="150" y="485"/>
                      <a:pt x="215" y="509"/>
                      <a:pt x="279" y="509"/>
                    </a:cubicBezTo>
                    <a:cubicBezTo>
                      <a:pt x="344" y="509"/>
                      <a:pt x="410" y="484"/>
                      <a:pt x="458" y="434"/>
                    </a:cubicBezTo>
                    <a:lnTo>
                      <a:pt x="459" y="433"/>
                    </a:lnTo>
                    <a:cubicBezTo>
                      <a:pt x="560" y="335"/>
                      <a:pt x="560" y="174"/>
                      <a:pt x="459" y="75"/>
                    </a:cubicBezTo>
                    <a:cubicBezTo>
                      <a:pt x="411" y="25"/>
                      <a:pt x="346"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4918056" y="4041630"/>
                <a:ext cx="15907" cy="14567"/>
              </a:xfrm>
              <a:custGeom>
                <a:avLst/>
                <a:gdLst/>
                <a:ahLst/>
                <a:cxnLst/>
                <a:rect l="l" t="t" r="r" b="b"/>
                <a:pathLst>
                  <a:path w="558" h="511" extrusionOk="0">
                    <a:moveTo>
                      <a:pt x="279" y="1"/>
                    </a:moveTo>
                    <a:cubicBezTo>
                      <a:pt x="214" y="1"/>
                      <a:pt x="149" y="26"/>
                      <a:pt x="99" y="76"/>
                    </a:cubicBezTo>
                    <a:cubicBezTo>
                      <a:pt x="0" y="174"/>
                      <a:pt x="0" y="334"/>
                      <a:pt x="99" y="434"/>
                    </a:cubicBezTo>
                    <a:lnTo>
                      <a:pt x="102" y="436"/>
                    </a:lnTo>
                    <a:cubicBezTo>
                      <a:pt x="152" y="487"/>
                      <a:pt x="216" y="511"/>
                      <a:pt x="282" y="511"/>
                    </a:cubicBezTo>
                    <a:cubicBezTo>
                      <a:pt x="345" y="511"/>
                      <a:pt x="411" y="487"/>
                      <a:pt x="459" y="436"/>
                    </a:cubicBezTo>
                    <a:cubicBezTo>
                      <a:pt x="558" y="338"/>
                      <a:pt x="558" y="177"/>
                      <a:pt x="459" y="78"/>
                    </a:cubicBezTo>
                    <a:lnTo>
                      <a:pt x="458" y="76"/>
                    </a:lnTo>
                    <a:cubicBezTo>
                      <a:pt x="409" y="26"/>
                      <a:pt x="344"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4786351" y="4179208"/>
                <a:ext cx="55504" cy="91823"/>
              </a:xfrm>
              <a:custGeom>
                <a:avLst/>
                <a:gdLst/>
                <a:ahLst/>
                <a:cxnLst/>
                <a:rect l="l" t="t" r="r" b="b"/>
                <a:pathLst>
                  <a:path w="1947" h="3221" extrusionOk="0">
                    <a:moveTo>
                      <a:pt x="1659" y="1"/>
                    </a:moveTo>
                    <a:cubicBezTo>
                      <a:pt x="1566" y="1"/>
                      <a:pt x="1477" y="51"/>
                      <a:pt x="1432" y="140"/>
                    </a:cubicBezTo>
                    <a:lnTo>
                      <a:pt x="62" y="2851"/>
                    </a:lnTo>
                    <a:cubicBezTo>
                      <a:pt x="1" y="2977"/>
                      <a:pt x="49" y="3129"/>
                      <a:pt x="174" y="3193"/>
                    </a:cubicBezTo>
                    <a:cubicBezTo>
                      <a:pt x="212" y="3211"/>
                      <a:pt x="249" y="3220"/>
                      <a:pt x="288" y="3220"/>
                    </a:cubicBezTo>
                    <a:cubicBezTo>
                      <a:pt x="380" y="3220"/>
                      <a:pt x="470" y="3171"/>
                      <a:pt x="515" y="3081"/>
                    </a:cubicBezTo>
                    <a:lnTo>
                      <a:pt x="1885" y="369"/>
                    </a:lnTo>
                    <a:cubicBezTo>
                      <a:pt x="1946" y="243"/>
                      <a:pt x="1898" y="92"/>
                      <a:pt x="1772" y="27"/>
                    </a:cubicBezTo>
                    <a:cubicBezTo>
                      <a:pt x="1736" y="9"/>
                      <a:pt x="1697" y="1"/>
                      <a:pt x="1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4875523" y="4179293"/>
                <a:ext cx="35463" cy="91737"/>
              </a:xfrm>
              <a:custGeom>
                <a:avLst/>
                <a:gdLst/>
                <a:ahLst/>
                <a:cxnLst/>
                <a:rect l="l" t="t" r="r" b="b"/>
                <a:pathLst>
                  <a:path w="1244" h="3218" extrusionOk="0">
                    <a:moveTo>
                      <a:pt x="966" y="1"/>
                    </a:moveTo>
                    <a:cubicBezTo>
                      <a:pt x="852" y="1"/>
                      <a:pt x="747" y="77"/>
                      <a:pt x="719" y="192"/>
                    </a:cubicBezTo>
                    <a:lnTo>
                      <a:pt x="35" y="2902"/>
                    </a:lnTo>
                    <a:cubicBezTo>
                      <a:pt x="1" y="3037"/>
                      <a:pt x="83" y="3177"/>
                      <a:pt x="218" y="3210"/>
                    </a:cubicBezTo>
                    <a:cubicBezTo>
                      <a:pt x="239" y="3216"/>
                      <a:pt x="259" y="3217"/>
                      <a:pt x="280" y="3217"/>
                    </a:cubicBezTo>
                    <a:cubicBezTo>
                      <a:pt x="392" y="3217"/>
                      <a:pt x="496" y="3141"/>
                      <a:pt x="526" y="3027"/>
                    </a:cubicBezTo>
                    <a:lnTo>
                      <a:pt x="1209" y="315"/>
                    </a:lnTo>
                    <a:cubicBezTo>
                      <a:pt x="1244" y="180"/>
                      <a:pt x="1161" y="42"/>
                      <a:pt x="1026" y="8"/>
                    </a:cubicBezTo>
                    <a:cubicBezTo>
                      <a:pt x="1006" y="3"/>
                      <a:pt x="986"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5102956" y="4179265"/>
                <a:ext cx="55647" cy="91766"/>
              </a:xfrm>
              <a:custGeom>
                <a:avLst/>
                <a:gdLst/>
                <a:ahLst/>
                <a:cxnLst/>
                <a:rect l="l" t="t" r="r" b="b"/>
                <a:pathLst>
                  <a:path w="1952" h="3219" extrusionOk="0">
                    <a:moveTo>
                      <a:pt x="292" y="0"/>
                    </a:moveTo>
                    <a:cubicBezTo>
                      <a:pt x="254" y="0"/>
                      <a:pt x="214" y="9"/>
                      <a:pt x="177" y="28"/>
                    </a:cubicBezTo>
                    <a:cubicBezTo>
                      <a:pt x="51" y="91"/>
                      <a:pt x="0" y="243"/>
                      <a:pt x="65" y="369"/>
                    </a:cubicBezTo>
                    <a:lnTo>
                      <a:pt x="1435" y="3080"/>
                    </a:lnTo>
                    <a:cubicBezTo>
                      <a:pt x="1480" y="3169"/>
                      <a:pt x="1570" y="3218"/>
                      <a:pt x="1661" y="3218"/>
                    </a:cubicBezTo>
                    <a:cubicBezTo>
                      <a:pt x="1699" y="3218"/>
                      <a:pt x="1738" y="3209"/>
                      <a:pt x="1775" y="3193"/>
                    </a:cubicBezTo>
                    <a:cubicBezTo>
                      <a:pt x="1901" y="3128"/>
                      <a:pt x="1952" y="2977"/>
                      <a:pt x="1887" y="2851"/>
                    </a:cubicBezTo>
                    <a:lnTo>
                      <a:pt x="517" y="141"/>
                    </a:lnTo>
                    <a:cubicBezTo>
                      <a:pt x="473" y="52"/>
                      <a:pt x="38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5033853" y="4179293"/>
                <a:ext cx="35463" cy="91737"/>
              </a:xfrm>
              <a:custGeom>
                <a:avLst/>
                <a:gdLst/>
                <a:ahLst/>
                <a:cxnLst/>
                <a:rect l="l" t="t" r="r" b="b"/>
                <a:pathLst>
                  <a:path w="1244" h="3218" extrusionOk="0">
                    <a:moveTo>
                      <a:pt x="278" y="1"/>
                    </a:moveTo>
                    <a:cubicBezTo>
                      <a:pt x="258" y="1"/>
                      <a:pt x="238" y="3"/>
                      <a:pt x="218" y="8"/>
                    </a:cubicBezTo>
                    <a:cubicBezTo>
                      <a:pt x="83" y="42"/>
                      <a:pt x="0" y="180"/>
                      <a:pt x="35" y="315"/>
                    </a:cubicBezTo>
                    <a:lnTo>
                      <a:pt x="718" y="3027"/>
                    </a:lnTo>
                    <a:cubicBezTo>
                      <a:pt x="747" y="3141"/>
                      <a:pt x="849" y="3217"/>
                      <a:pt x="964" y="3217"/>
                    </a:cubicBezTo>
                    <a:cubicBezTo>
                      <a:pt x="984" y="3217"/>
                      <a:pt x="1006" y="3214"/>
                      <a:pt x="1026" y="3210"/>
                    </a:cubicBezTo>
                    <a:cubicBezTo>
                      <a:pt x="1161" y="3177"/>
                      <a:pt x="1243" y="3037"/>
                      <a:pt x="1209" y="2902"/>
                    </a:cubicBezTo>
                    <a:lnTo>
                      <a:pt x="525" y="192"/>
                    </a:lnTo>
                    <a:cubicBezTo>
                      <a:pt x="497" y="77"/>
                      <a:pt x="392"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4826176" y="3901849"/>
                <a:ext cx="292316" cy="245763"/>
              </a:xfrm>
              <a:custGeom>
                <a:avLst/>
                <a:gdLst/>
                <a:ahLst/>
                <a:cxnLst/>
                <a:rect l="l" t="t" r="r" b="b"/>
                <a:pathLst>
                  <a:path w="10254" h="8621" extrusionOk="0">
                    <a:moveTo>
                      <a:pt x="5133" y="6369"/>
                    </a:moveTo>
                    <a:lnTo>
                      <a:pt x="6879" y="8115"/>
                    </a:lnTo>
                    <a:lnTo>
                      <a:pt x="3387" y="8115"/>
                    </a:lnTo>
                    <a:lnTo>
                      <a:pt x="5133" y="6369"/>
                    </a:lnTo>
                    <a:close/>
                    <a:moveTo>
                      <a:pt x="5133" y="510"/>
                    </a:moveTo>
                    <a:lnTo>
                      <a:pt x="8762" y="1531"/>
                    </a:lnTo>
                    <a:lnTo>
                      <a:pt x="9745" y="3361"/>
                    </a:lnTo>
                    <a:lnTo>
                      <a:pt x="9745" y="8115"/>
                    </a:lnTo>
                    <a:lnTo>
                      <a:pt x="7740" y="8115"/>
                    </a:lnTo>
                    <a:lnTo>
                      <a:pt x="7740" y="3652"/>
                    </a:lnTo>
                    <a:cubicBezTo>
                      <a:pt x="7740" y="3511"/>
                      <a:pt x="7624" y="3398"/>
                      <a:pt x="7486" y="3398"/>
                    </a:cubicBezTo>
                    <a:lnTo>
                      <a:pt x="5870" y="3398"/>
                    </a:lnTo>
                    <a:cubicBezTo>
                      <a:pt x="5743" y="3398"/>
                      <a:pt x="5631" y="3488"/>
                      <a:pt x="5613" y="3614"/>
                    </a:cubicBezTo>
                    <a:cubicBezTo>
                      <a:pt x="5590" y="3771"/>
                      <a:pt x="5712" y="3905"/>
                      <a:pt x="5863" y="3905"/>
                    </a:cubicBezTo>
                    <a:lnTo>
                      <a:pt x="7233" y="3905"/>
                    </a:lnTo>
                    <a:lnTo>
                      <a:pt x="7233" y="7757"/>
                    </a:lnTo>
                    <a:lnTo>
                      <a:pt x="5487" y="6011"/>
                    </a:lnTo>
                    <a:lnTo>
                      <a:pt x="6367" y="5129"/>
                    </a:lnTo>
                    <a:cubicBezTo>
                      <a:pt x="6457" y="5040"/>
                      <a:pt x="6475" y="4896"/>
                      <a:pt x="6398" y="4795"/>
                    </a:cubicBezTo>
                    <a:cubicBezTo>
                      <a:pt x="6346" y="4726"/>
                      <a:pt x="6270" y="4692"/>
                      <a:pt x="6193" y="4692"/>
                    </a:cubicBezTo>
                    <a:cubicBezTo>
                      <a:pt x="6128" y="4692"/>
                      <a:pt x="6063" y="4717"/>
                      <a:pt x="6013" y="4767"/>
                    </a:cubicBezTo>
                    <a:lnTo>
                      <a:pt x="5127" y="5653"/>
                    </a:lnTo>
                    <a:lnTo>
                      <a:pt x="4259" y="4785"/>
                    </a:lnTo>
                    <a:cubicBezTo>
                      <a:pt x="4210" y="4735"/>
                      <a:pt x="4145" y="4711"/>
                      <a:pt x="4080" y="4711"/>
                    </a:cubicBezTo>
                    <a:cubicBezTo>
                      <a:pt x="4016" y="4711"/>
                      <a:pt x="3951" y="4735"/>
                      <a:pt x="3902" y="4785"/>
                    </a:cubicBezTo>
                    <a:cubicBezTo>
                      <a:pt x="3802" y="4885"/>
                      <a:pt x="3802" y="5046"/>
                      <a:pt x="3902" y="5143"/>
                    </a:cubicBezTo>
                    <a:lnTo>
                      <a:pt x="4769" y="6011"/>
                    </a:lnTo>
                    <a:lnTo>
                      <a:pt x="3021" y="7759"/>
                    </a:lnTo>
                    <a:lnTo>
                      <a:pt x="3021" y="3905"/>
                    </a:lnTo>
                    <a:lnTo>
                      <a:pt x="4384" y="3905"/>
                    </a:lnTo>
                    <a:cubicBezTo>
                      <a:pt x="4511" y="3905"/>
                      <a:pt x="4623" y="3815"/>
                      <a:pt x="4641" y="3689"/>
                    </a:cubicBezTo>
                    <a:cubicBezTo>
                      <a:pt x="4664" y="3532"/>
                      <a:pt x="4542" y="3398"/>
                      <a:pt x="4391" y="3398"/>
                    </a:cubicBezTo>
                    <a:lnTo>
                      <a:pt x="2768" y="3398"/>
                    </a:lnTo>
                    <a:cubicBezTo>
                      <a:pt x="2628" y="3398"/>
                      <a:pt x="2516" y="3514"/>
                      <a:pt x="2516" y="3652"/>
                    </a:cubicBezTo>
                    <a:lnTo>
                      <a:pt x="2516" y="8090"/>
                    </a:lnTo>
                    <a:lnTo>
                      <a:pt x="512" y="8090"/>
                    </a:lnTo>
                    <a:lnTo>
                      <a:pt x="512" y="3361"/>
                    </a:lnTo>
                    <a:lnTo>
                      <a:pt x="1504" y="1531"/>
                    </a:lnTo>
                    <a:lnTo>
                      <a:pt x="5133" y="510"/>
                    </a:lnTo>
                    <a:close/>
                    <a:moveTo>
                      <a:pt x="5126" y="0"/>
                    </a:moveTo>
                    <a:cubicBezTo>
                      <a:pt x="5103" y="0"/>
                      <a:pt x="5079" y="3"/>
                      <a:pt x="5055" y="9"/>
                    </a:cubicBezTo>
                    <a:lnTo>
                      <a:pt x="1254" y="1079"/>
                    </a:lnTo>
                    <a:cubicBezTo>
                      <a:pt x="1189" y="1097"/>
                      <a:pt x="1132" y="1142"/>
                      <a:pt x="1101" y="1202"/>
                    </a:cubicBezTo>
                    <a:lnTo>
                      <a:pt x="31" y="3184"/>
                    </a:lnTo>
                    <a:cubicBezTo>
                      <a:pt x="10" y="3221"/>
                      <a:pt x="1" y="3262"/>
                      <a:pt x="1" y="3302"/>
                    </a:cubicBezTo>
                    <a:lnTo>
                      <a:pt x="1" y="8367"/>
                    </a:lnTo>
                    <a:cubicBezTo>
                      <a:pt x="1" y="8508"/>
                      <a:pt x="115" y="8621"/>
                      <a:pt x="254" y="8621"/>
                    </a:cubicBezTo>
                    <a:lnTo>
                      <a:pt x="9994" y="8621"/>
                    </a:lnTo>
                    <a:cubicBezTo>
                      <a:pt x="10135" y="8621"/>
                      <a:pt x="10247" y="8507"/>
                      <a:pt x="10247" y="8367"/>
                    </a:cubicBezTo>
                    <a:lnTo>
                      <a:pt x="10252" y="3302"/>
                    </a:lnTo>
                    <a:cubicBezTo>
                      <a:pt x="10253" y="3262"/>
                      <a:pt x="10243" y="3221"/>
                      <a:pt x="10222" y="3184"/>
                    </a:cubicBezTo>
                    <a:lnTo>
                      <a:pt x="9152" y="1202"/>
                    </a:lnTo>
                    <a:cubicBezTo>
                      <a:pt x="9120" y="1142"/>
                      <a:pt x="9063" y="1097"/>
                      <a:pt x="8997" y="1079"/>
                    </a:cubicBezTo>
                    <a:lnTo>
                      <a:pt x="5196" y="9"/>
                    </a:lnTo>
                    <a:cubicBezTo>
                      <a:pt x="5173" y="3"/>
                      <a:pt x="5148" y="0"/>
                      <a:pt x="5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8"/>
              <p:cNvSpPr/>
              <p:nvPr/>
            </p:nvSpPr>
            <p:spPr>
              <a:xfrm>
                <a:off x="4963639" y="4020962"/>
                <a:ext cx="17304" cy="14510"/>
              </a:xfrm>
              <a:custGeom>
                <a:avLst/>
                <a:gdLst/>
                <a:ahLst/>
                <a:cxnLst/>
                <a:rect l="l" t="t" r="r" b="b"/>
                <a:pathLst>
                  <a:path w="607" h="509" extrusionOk="0">
                    <a:moveTo>
                      <a:pt x="310" y="1"/>
                    </a:moveTo>
                    <a:cubicBezTo>
                      <a:pt x="135" y="1"/>
                      <a:pt x="1" y="179"/>
                      <a:pt x="79" y="365"/>
                    </a:cubicBezTo>
                    <a:cubicBezTo>
                      <a:pt x="116" y="452"/>
                      <a:pt x="206" y="509"/>
                      <a:pt x="302" y="509"/>
                    </a:cubicBezTo>
                    <a:lnTo>
                      <a:pt x="308" y="509"/>
                    </a:lnTo>
                    <a:cubicBezTo>
                      <a:pt x="477" y="509"/>
                      <a:pt x="606" y="344"/>
                      <a:pt x="546" y="166"/>
                    </a:cubicBezTo>
                    <a:cubicBezTo>
                      <a:pt x="524" y="98"/>
                      <a:pt x="470" y="43"/>
                      <a:pt x="402" y="17"/>
                    </a:cubicBezTo>
                    <a:cubicBezTo>
                      <a:pt x="371" y="6"/>
                      <a:pt x="340"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4944112" y="3956707"/>
                <a:ext cx="56445" cy="56388"/>
              </a:xfrm>
              <a:custGeom>
                <a:avLst/>
                <a:gdLst/>
                <a:ahLst/>
                <a:cxnLst/>
                <a:rect l="l" t="t" r="r" b="b"/>
                <a:pathLst>
                  <a:path w="1980" h="1978" extrusionOk="0">
                    <a:moveTo>
                      <a:pt x="1470" y="507"/>
                    </a:moveTo>
                    <a:lnTo>
                      <a:pt x="1470" y="1469"/>
                    </a:lnTo>
                    <a:lnTo>
                      <a:pt x="506" y="1469"/>
                    </a:lnTo>
                    <a:lnTo>
                      <a:pt x="506" y="507"/>
                    </a:lnTo>
                    <a:close/>
                    <a:moveTo>
                      <a:pt x="254" y="0"/>
                    </a:moveTo>
                    <a:cubicBezTo>
                      <a:pt x="115" y="0"/>
                      <a:pt x="1" y="113"/>
                      <a:pt x="1" y="254"/>
                    </a:cubicBezTo>
                    <a:lnTo>
                      <a:pt x="1" y="1724"/>
                    </a:lnTo>
                    <a:cubicBezTo>
                      <a:pt x="1" y="1863"/>
                      <a:pt x="113" y="1977"/>
                      <a:pt x="254" y="1977"/>
                    </a:cubicBezTo>
                    <a:lnTo>
                      <a:pt x="1724" y="1977"/>
                    </a:lnTo>
                    <a:cubicBezTo>
                      <a:pt x="1865" y="1977"/>
                      <a:pt x="1979" y="1863"/>
                      <a:pt x="1978" y="1724"/>
                    </a:cubicBezTo>
                    <a:lnTo>
                      <a:pt x="1978" y="254"/>
                    </a:lnTo>
                    <a:cubicBezTo>
                      <a:pt x="1978" y="116"/>
                      <a:pt x="1865"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3" name="Picture 2" descr="A diagram of a business process&#10;&#10;Description automatically generated">
            <a:extLst>
              <a:ext uri="{FF2B5EF4-FFF2-40B4-BE49-F238E27FC236}">
                <a16:creationId xmlns:a16="http://schemas.microsoft.com/office/drawing/2014/main" id="{A9FE17C4-4C44-23C5-0A22-2379D85381F0}"/>
              </a:ext>
            </a:extLst>
          </p:cNvPr>
          <p:cNvPicPr>
            <a:picLocks noChangeAspect="1"/>
          </p:cNvPicPr>
          <p:nvPr/>
        </p:nvPicPr>
        <p:blipFill>
          <a:blip r:embed="rId10"/>
          <a:stretch>
            <a:fillRect/>
          </a:stretch>
        </p:blipFill>
        <p:spPr>
          <a:xfrm>
            <a:off x="11776" y="1891967"/>
            <a:ext cx="4447426" cy="3329056"/>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A diagram of a computer&#10;&#10;Description automatically generated">
            <a:extLst>
              <a:ext uri="{FF2B5EF4-FFF2-40B4-BE49-F238E27FC236}">
                <a16:creationId xmlns:a16="http://schemas.microsoft.com/office/drawing/2014/main" id="{53F07B8D-2C4C-7F67-88CB-FCF1EE324682}"/>
              </a:ext>
            </a:extLst>
          </p:cNvPr>
          <p:cNvPicPr>
            <a:picLocks noChangeAspect="1"/>
          </p:cNvPicPr>
          <p:nvPr/>
        </p:nvPicPr>
        <p:blipFill>
          <a:blip r:embed="rId11"/>
          <a:stretch>
            <a:fillRect/>
          </a:stretch>
        </p:blipFill>
        <p:spPr>
          <a:xfrm>
            <a:off x="4460849" y="1891967"/>
            <a:ext cx="4671374" cy="3329056"/>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Google Shape;336;p38">
            <a:extLst>
              <a:ext uri="{FF2B5EF4-FFF2-40B4-BE49-F238E27FC236}">
                <a16:creationId xmlns:a16="http://schemas.microsoft.com/office/drawing/2014/main" id="{75A4772B-BE50-D251-A368-9A1E47B7327C}"/>
              </a:ext>
            </a:extLst>
          </p:cNvPr>
          <p:cNvSpPr/>
          <p:nvPr/>
        </p:nvSpPr>
        <p:spPr>
          <a:xfrm>
            <a:off x="1055271" y="113237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37;p38">
            <a:extLst>
              <a:ext uri="{FF2B5EF4-FFF2-40B4-BE49-F238E27FC236}">
                <a16:creationId xmlns:a16="http://schemas.microsoft.com/office/drawing/2014/main" id="{74E1252A-123C-0C3D-22D8-83F69114FA65}"/>
              </a:ext>
            </a:extLst>
          </p:cNvPr>
          <p:cNvGrpSpPr/>
          <p:nvPr/>
        </p:nvGrpSpPr>
        <p:grpSpPr>
          <a:xfrm>
            <a:off x="1155633" y="1210753"/>
            <a:ext cx="372252" cy="370027"/>
            <a:chOff x="4786351" y="3901031"/>
            <a:chExt cx="372252" cy="370027"/>
          </a:xfrm>
        </p:grpSpPr>
        <p:sp>
          <p:nvSpPr>
            <p:cNvPr id="8" name="Google Shape;338;p38">
              <a:extLst>
                <a:ext uri="{FF2B5EF4-FFF2-40B4-BE49-F238E27FC236}">
                  <a16:creationId xmlns:a16="http://schemas.microsoft.com/office/drawing/2014/main" id="{E9CC5F35-87DE-E0E4-8199-BC455971B99A}"/>
                </a:ext>
              </a:extLst>
            </p:cNvPr>
            <p:cNvSpPr/>
            <p:nvPr/>
          </p:nvSpPr>
          <p:spPr>
            <a:xfrm>
              <a:off x="4840643" y="3996375"/>
              <a:ext cx="277749" cy="231424"/>
            </a:xfrm>
            <a:custGeom>
              <a:avLst/>
              <a:gdLst/>
              <a:ahLst/>
              <a:cxnLst/>
              <a:rect l="l" t="t" r="r" b="b"/>
              <a:pathLst>
                <a:path w="9743" h="8118" extrusionOk="0">
                  <a:moveTo>
                    <a:pt x="4871" y="0"/>
                  </a:moveTo>
                  <a:lnTo>
                    <a:pt x="1070" y="1069"/>
                  </a:lnTo>
                  <a:lnTo>
                    <a:pt x="1" y="3051"/>
                  </a:lnTo>
                  <a:lnTo>
                    <a:pt x="1" y="8117"/>
                  </a:lnTo>
                  <a:lnTo>
                    <a:pt x="9741" y="8117"/>
                  </a:lnTo>
                  <a:lnTo>
                    <a:pt x="9743" y="3051"/>
                  </a:lnTo>
                  <a:lnTo>
                    <a:pt x="8675" y="1069"/>
                  </a:lnTo>
                  <a:lnTo>
                    <a:pt x="48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 name="Google Shape;339;p38">
              <a:extLst>
                <a:ext uri="{FF2B5EF4-FFF2-40B4-BE49-F238E27FC236}">
                  <a16:creationId xmlns:a16="http://schemas.microsoft.com/office/drawing/2014/main" id="{BFE69D57-A654-FDFE-134C-E89AF3D7A7B3}"/>
                </a:ext>
              </a:extLst>
            </p:cNvPr>
            <p:cNvGrpSpPr/>
            <p:nvPr/>
          </p:nvGrpSpPr>
          <p:grpSpPr>
            <a:xfrm>
              <a:off x="4786351" y="3901031"/>
              <a:ext cx="372252" cy="370027"/>
              <a:chOff x="4786351" y="3901031"/>
              <a:chExt cx="372252" cy="370027"/>
            </a:xfrm>
          </p:grpSpPr>
          <p:sp>
            <p:nvSpPr>
              <p:cNvPr id="10" name="Google Shape;340;p38">
                <a:extLst>
                  <a:ext uri="{FF2B5EF4-FFF2-40B4-BE49-F238E27FC236}">
                    <a16:creationId xmlns:a16="http://schemas.microsoft.com/office/drawing/2014/main" id="{D2B9EB76-92A0-C511-9D9A-25C48C884198}"/>
                  </a:ext>
                </a:extLst>
              </p:cNvPr>
              <p:cNvSpPr/>
              <p:nvPr/>
            </p:nvSpPr>
            <p:spPr>
              <a:xfrm>
                <a:off x="4800976" y="3901031"/>
                <a:ext cx="343373" cy="125804"/>
              </a:xfrm>
              <a:custGeom>
                <a:avLst/>
                <a:gdLst/>
                <a:ahLst/>
                <a:cxnLst/>
                <a:rect l="l" t="t" r="r" b="b"/>
                <a:pathLst>
                  <a:path w="12045" h="4413" extrusionOk="0">
                    <a:moveTo>
                      <a:pt x="6020" y="0"/>
                    </a:moveTo>
                    <a:cubicBezTo>
                      <a:pt x="5995" y="0"/>
                      <a:pt x="5969" y="3"/>
                      <a:pt x="5945" y="11"/>
                    </a:cubicBezTo>
                    <a:lnTo>
                      <a:pt x="1472" y="1381"/>
                    </a:lnTo>
                    <a:cubicBezTo>
                      <a:pt x="1405" y="1402"/>
                      <a:pt x="1351" y="1448"/>
                      <a:pt x="1319" y="1510"/>
                    </a:cubicBezTo>
                    <a:lnTo>
                      <a:pt x="62" y="4047"/>
                    </a:lnTo>
                    <a:cubicBezTo>
                      <a:pt x="0" y="4172"/>
                      <a:pt x="51" y="4325"/>
                      <a:pt x="176" y="4386"/>
                    </a:cubicBezTo>
                    <a:cubicBezTo>
                      <a:pt x="212" y="4404"/>
                      <a:pt x="250" y="4412"/>
                      <a:pt x="288" y="4412"/>
                    </a:cubicBezTo>
                    <a:cubicBezTo>
                      <a:pt x="381" y="4412"/>
                      <a:pt x="471" y="4361"/>
                      <a:pt x="516" y="4272"/>
                    </a:cubicBezTo>
                    <a:lnTo>
                      <a:pt x="1724" y="1833"/>
                    </a:lnTo>
                    <a:lnTo>
                      <a:pt x="6019" y="519"/>
                    </a:lnTo>
                    <a:lnTo>
                      <a:pt x="10313" y="1833"/>
                    </a:lnTo>
                    <a:lnTo>
                      <a:pt x="11521" y="4272"/>
                    </a:lnTo>
                    <a:cubicBezTo>
                      <a:pt x="11565" y="4359"/>
                      <a:pt x="11655" y="4412"/>
                      <a:pt x="11747" y="4412"/>
                    </a:cubicBezTo>
                    <a:cubicBezTo>
                      <a:pt x="11785" y="4412"/>
                      <a:pt x="11825" y="4403"/>
                      <a:pt x="11869" y="4386"/>
                    </a:cubicBezTo>
                    <a:cubicBezTo>
                      <a:pt x="11993" y="4325"/>
                      <a:pt x="12044" y="4172"/>
                      <a:pt x="11983" y="4047"/>
                    </a:cubicBezTo>
                    <a:lnTo>
                      <a:pt x="10725" y="1510"/>
                    </a:lnTo>
                    <a:cubicBezTo>
                      <a:pt x="10694" y="1448"/>
                      <a:pt x="10640" y="1402"/>
                      <a:pt x="10572" y="1381"/>
                    </a:cubicBezTo>
                    <a:lnTo>
                      <a:pt x="6099" y="11"/>
                    </a:lnTo>
                    <a:cubicBezTo>
                      <a:pt x="6075" y="3"/>
                      <a:pt x="6048" y="0"/>
                      <a:pt x="6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1;p38">
                <a:extLst>
                  <a:ext uri="{FF2B5EF4-FFF2-40B4-BE49-F238E27FC236}">
                    <a16:creationId xmlns:a16="http://schemas.microsoft.com/office/drawing/2014/main" id="{DC42127A-AEC6-FA47-B742-5CAA0B7AB003}"/>
                  </a:ext>
                </a:extLst>
              </p:cNvPr>
              <p:cNvSpPr/>
              <p:nvPr/>
            </p:nvSpPr>
            <p:spPr>
              <a:xfrm>
                <a:off x="4965065" y="4256434"/>
                <a:ext cx="14453" cy="14624"/>
              </a:xfrm>
              <a:custGeom>
                <a:avLst/>
                <a:gdLst/>
                <a:ahLst/>
                <a:cxnLst/>
                <a:rect l="l" t="t" r="r" b="b"/>
                <a:pathLst>
                  <a:path w="507" h="513" extrusionOk="0">
                    <a:moveTo>
                      <a:pt x="253" y="0"/>
                    </a:moveTo>
                    <a:cubicBezTo>
                      <a:pt x="220" y="0"/>
                      <a:pt x="185" y="7"/>
                      <a:pt x="150" y="21"/>
                    </a:cubicBezTo>
                    <a:cubicBezTo>
                      <a:pt x="59" y="58"/>
                      <a:pt x="0" y="150"/>
                      <a:pt x="0" y="249"/>
                    </a:cubicBezTo>
                    <a:cubicBezTo>
                      <a:pt x="0" y="376"/>
                      <a:pt x="90" y="492"/>
                      <a:pt x="216" y="510"/>
                    </a:cubicBezTo>
                    <a:cubicBezTo>
                      <a:pt x="229" y="511"/>
                      <a:pt x="241" y="512"/>
                      <a:pt x="253" y="512"/>
                    </a:cubicBezTo>
                    <a:cubicBezTo>
                      <a:pt x="392" y="512"/>
                      <a:pt x="507" y="398"/>
                      <a:pt x="507" y="259"/>
                    </a:cubicBezTo>
                    <a:lnTo>
                      <a:pt x="507" y="255"/>
                    </a:lnTo>
                    <a:cubicBezTo>
                      <a:pt x="507"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2;p38">
                <a:extLst>
                  <a:ext uri="{FF2B5EF4-FFF2-40B4-BE49-F238E27FC236}">
                    <a16:creationId xmlns:a16="http://schemas.microsoft.com/office/drawing/2014/main" id="{075AA482-E2B1-3621-6757-C80632799DB3}"/>
                  </a:ext>
                </a:extLst>
              </p:cNvPr>
              <p:cNvSpPr/>
              <p:nvPr/>
            </p:nvSpPr>
            <p:spPr>
              <a:xfrm>
                <a:off x="4965065" y="4179208"/>
                <a:ext cx="14453" cy="68304"/>
              </a:xfrm>
              <a:custGeom>
                <a:avLst/>
                <a:gdLst/>
                <a:ahLst/>
                <a:cxnLst/>
                <a:rect l="l" t="t" r="r" b="b"/>
                <a:pathLst>
                  <a:path w="507" h="2396" extrusionOk="0">
                    <a:moveTo>
                      <a:pt x="254" y="1"/>
                    </a:moveTo>
                    <a:cubicBezTo>
                      <a:pt x="241" y="1"/>
                      <a:pt x="229" y="1"/>
                      <a:pt x="216" y="3"/>
                    </a:cubicBezTo>
                    <a:cubicBezTo>
                      <a:pt x="90" y="23"/>
                      <a:pt x="0" y="135"/>
                      <a:pt x="0" y="263"/>
                    </a:cubicBezTo>
                    <a:lnTo>
                      <a:pt x="0" y="2133"/>
                    </a:lnTo>
                    <a:cubicBezTo>
                      <a:pt x="0" y="2261"/>
                      <a:pt x="90" y="2376"/>
                      <a:pt x="216" y="2393"/>
                    </a:cubicBezTo>
                    <a:cubicBezTo>
                      <a:pt x="228" y="2394"/>
                      <a:pt x="241" y="2395"/>
                      <a:pt x="253" y="2395"/>
                    </a:cubicBezTo>
                    <a:cubicBezTo>
                      <a:pt x="392" y="2395"/>
                      <a:pt x="507" y="2281"/>
                      <a:pt x="507" y="2141"/>
                    </a:cubicBezTo>
                    <a:lnTo>
                      <a:pt x="507" y="255"/>
                    </a:lnTo>
                    <a:cubicBezTo>
                      <a:pt x="507" y="115"/>
                      <a:pt x="394"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3;p38">
                <a:extLst>
                  <a:ext uri="{FF2B5EF4-FFF2-40B4-BE49-F238E27FC236}">
                    <a16:creationId xmlns:a16="http://schemas.microsoft.com/office/drawing/2014/main" id="{0E04BB29-02C4-B42D-8FCE-DA9F2CCF3AFE}"/>
                  </a:ext>
                </a:extLst>
              </p:cNvPr>
              <p:cNvSpPr/>
              <p:nvPr/>
            </p:nvSpPr>
            <p:spPr>
              <a:xfrm>
                <a:off x="5011418" y="4041117"/>
                <a:ext cx="15964" cy="14539"/>
              </a:xfrm>
              <a:custGeom>
                <a:avLst/>
                <a:gdLst/>
                <a:ahLst/>
                <a:cxnLst/>
                <a:rect l="l" t="t" r="r" b="b"/>
                <a:pathLst>
                  <a:path w="560" h="510" extrusionOk="0">
                    <a:moveTo>
                      <a:pt x="281" y="0"/>
                    </a:moveTo>
                    <a:cubicBezTo>
                      <a:pt x="217" y="0"/>
                      <a:pt x="152" y="25"/>
                      <a:pt x="102" y="75"/>
                    </a:cubicBezTo>
                    <a:lnTo>
                      <a:pt x="99" y="78"/>
                    </a:lnTo>
                    <a:cubicBezTo>
                      <a:pt x="1" y="175"/>
                      <a:pt x="1" y="335"/>
                      <a:pt x="99" y="434"/>
                    </a:cubicBezTo>
                    <a:cubicBezTo>
                      <a:pt x="150" y="485"/>
                      <a:pt x="215" y="509"/>
                      <a:pt x="279" y="509"/>
                    </a:cubicBezTo>
                    <a:cubicBezTo>
                      <a:pt x="344" y="509"/>
                      <a:pt x="410" y="484"/>
                      <a:pt x="458" y="434"/>
                    </a:cubicBezTo>
                    <a:lnTo>
                      <a:pt x="459" y="433"/>
                    </a:lnTo>
                    <a:cubicBezTo>
                      <a:pt x="560" y="335"/>
                      <a:pt x="560" y="174"/>
                      <a:pt x="459" y="75"/>
                    </a:cubicBezTo>
                    <a:cubicBezTo>
                      <a:pt x="411" y="25"/>
                      <a:pt x="346"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4;p38">
                <a:extLst>
                  <a:ext uri="{FF2B5EF4-FFF2-40B4-BE49-F238E27FC236}">
                    <a16:creationId xmlns:a16="http://schemas.microsoft.com/office/drawing/2014/main" id="{C77FE35F-6764-6790-F0A6-D288C0323225}"/>
                  </a:ext>
                </a:extLst>
              </p:cNvPr>
              <p:cNvSpPr/>
              <p:nvPr/>
            </p:nvSpPr>
            <p:spPr>
              <a:xfrm>
                <a:off x="4918056" y="4041630"/>
                <a:ext cx="15907" cy="14567"/>
              </a:xfrm>
              <a:custGeom>
                <a:avLst/>
                <a:gdLst/>
                <a:ahLst/>
                <a:cxnLst/>
                <a:rect l="l" t="t" r="r" b="b"/>
                <a:pathLst>
                  <a:path w="558" h="511" extrusionOk="0">
                    <a:moveTo>
                      <a:pt x="279" y="1"/>
                    </a:moveTo>
                    <a:cubicBezTo>
                      <a:pt x="214" y="1"/>
                      <a:pt x="149" y="26"/>
                      <a:pt x="99" y="76"/>
                    </a:cubicBezTo>
                    <a:cubicBezTo>
                      <a:pt x="0" y="174"/>
                      <a:pt x="0" y="334"/>
                      <a:pt x="99" y="434"/>
                    </a:cubicBezTo>
                    <a:lnTo>
                      <a:pt x="102" y="436"/>
                    </a:lnTo>
                    <a:cubicBezTo>
                      <a:pt x="152" y="487"/>
                      <a:pt x="216" y="511"/>
                      <a:pt x="282" y="511"/>
                    </a:cubicBezTo>
                    <a:cubicBezTo>
                      <a:pt x="345" y="511"/>
                      <a:pt x="411" y="487"/>
                      <a:pt x="459" y="436"/>
                    </a:cubicBezTo>
                    <a:cubicBezTo>
                      <a:pt x="558" y="338"/>
                      <a:pt x="558" y="177"/>
                      <a:pt x="459" y="78"/>
                    </a:cubicBezTo>
                    <a:lnTo>
                      <a:pt x="458" y="76"/>
                    </a:lnTo>
                    <a:cubicBezTo>
                      <a:pt x="409" y="26"/>
                      <a:pt x="344"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5;p38">
                <a:extLst>
                  <a:ext uri="{FF2B5EF4-FFF2-40B4-BE49-F238E27FC236}">
                    <a16:creationId xmlns:a16="http://schemas.microsoft.com/office/drawing/2014/main" id="{BDE4DB92-D771-4078-AE49-36E720451EE4}"/>
                  </a:ext>
                </a:extLst>
              </p:cNvPr>
              <p:cNvSpPr/>
              <p:nvPr/>
            </p:nvSpPr>
            <p:spPr>
              <a:xfrm>
                <a:off x="4786351" y="4179208"/>
                <a:ext cx="55504" cy="91823"/>
              </a:xfrm>
              <a:custGeom>
                <a:avLst/>
                <a:gdLst/>
                <a:ahLst/>
                <a:cxnLst/>
                <a:rect l="l" t="t" r="r" b="b"/>
                <a:pathLst>
                  <a:path w="1947" h="3221" extrusionOk="0">
                    <a:moveTo>
                      <a:pt x="1659" y="1"/>
                    </a:moveTo>
                    <a:cubicBezTo>
                      <a:pt x="1566" y="1"/>
                      <a:pt x="1477" y="51"/>
                      <a:pt x="1432" y="140"/>
                    </a:cubicBezTo>
                    <a:lnTo>
                      <a:pt x="62" y="2851"/>
                    </a:lnTo>
                    <a:cubicBezTo>
                      <a:pt x="1" y="2977"/>
                      <a:pt x="49" y="3129"/>
                      <a:pt x="174" y="3193"/>
                    </a:cubicBezTo>
                    <a:cubicBezTo>
                      <a:pt x="212" y="3211"/>
                      <a:pt x="249" y="3220"/>
                      <a:pt x="288" y="3220"/>
                    </a:cubicBezTo>
                    <a:cubicBezTo>
                      <a:pt x="380" y="3220"/>
                      <a:pt x="470" y="3171"/>
                      <a:pt x="515" y="3081"/>
                    </a:cubicBezTo>
                    <a:lnTo>
                      <a:pt x="1885" y="369"/>
                    </a:lnTo>
                    <a:cubicBezTo>
                      <a:pt x="1946" y="243"/>
                      <a:pt x="1898" y="92"/>
                      <a:pt x="1772" y="27"/>
                    </a:cubicBezTo>
                    <a:cubicBezTo>
                      <a:pt x="1736" y="9"/>
                      <a:pt x="1697" y="1"/>
                      <a:pt x="1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6;p38">
                <a:extLst>
                  <a:ext uri="{FF2B5EF4-FFF2-40B4-BE49-F238E27FC236}">
                    <a16:creationId xmlns:a16="http://schemas.microsoft.com/office/drawing/2014/main" id="{2780D3B3-8B54-81D3-70F3-3923FFE39DD1}"/>
                  </a:ext>
                </a:extLst>
              </p:cNvPr>
              <p:cNvSpPr/>
              <p:nvPr/>
            </p:nvSpPr>
            <p:spPr>
              <a:xfrm>
                <a:off x="4875523" y="4179293"/>
                <a:ext cx="35463" cy="91737"/>
              </a:xfrm>
              <a:custGeom>
                <a:avLst/>
                <a:gdLst/>
                <a:ahLst/>
                <a:cxnLst/>
                <a:rect l="l" t="t" r="r" b="b"/>
                <a:pathLst>
                  <a:path w="1244" h="3218" extrusionOk="0">
                    <a:moveTo>
                      <a:pt x="966" y="1"/>
                    </a:moveTo>
                    <a:cubicBezTo>
                      <a:pt x="852" y="1"/>
                      <a:pt x="747" y="77"/>
                      <a:pt x="719" y="192"/>
                    </a:cubicBezTo>
                    <a:lnTo>
                      <a:pt x="35" y="2902"/>
                    </a:lnTo>
                    <a:cubicBezTo>
                      <a:pt x="1" y="3037"/>
                      <a:pt x="83" y="3177"/>
                      <a:pt x="218" y="3210"/>
                    </a:cubicBezTo>
                    <a:cubicBezTo>
                      <a:pt x="239" y="3216"/>
                      <a:pt x="259" y="3217"/>
                      <a:pt x="280" y="3217"/>
                    </a:cubicBezTo>
                    <a:cubicBezTo>
                      <a:pt x="392" y="3217"/>
                      <a:pt x="496" y="3141"/>
                      <a:pt x="526" y="3027"/>
                    </a:cubicBezTo>
                    <a:lnTo>
                      <a:pt x="1209" y="315"/>
                    </a:lnTo>
                    <a:cubicBezTo>
                      <a:pt x="1244" y="180"/>
                      <a:pt x="1161" y="42"/>
                      <a:pt x="1026" y="8"/>
                    </a:cubicBezTo>
                    <a:cubicBezTo>
                      <a:pt x="1006" y="3"/>
                      <a:pt x="986" y="1"/>
                      <a:pt x="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7;p38">
                <a:extLst>
                  <a:ext uri="{FF2B5EF4-FFF2-40B4-BE49-F238E27FC236}">
                    <a16:creationId xmlns:a16="http://schemas.microsoft.com/office/drawing/2014/main" id="{7A82F5AA-D2F2-F498-A409-1473DF721078}"/>
                  </a:ext>
                </a:extLst>
              </p:cNvPr>
              <p:cNvSpPr/>
              <p:nvPr/>
            </p:nvSpPr>
            <p:spPr>
              <a:xfrm>
                <a:off x="5102956" y="4179265"/>
                <a:ext cx="55647" cy="91766"/>
              </a:xfrm>
              <a:custGeom>
                <a:avLst/>
                <a:gdLst/>
                <a:ahLst/>
                <a:cxnLst/>
                <a:rect l="l" t="t" r="r" b="b"/>
                <a:pathLst>
                  <a:path w="1952" h="3219" extrusionOk="0">
                    <a:moveTo>
                      <a:pt x="292" y="0"/>
                    </a:moveTo>
                    <a:cubicBezTo>
                      <a:pt x="254" y="0"/>
                      <a:pt x="214" y="9"/>
                      <a:pt x="177" y="28"/>
                    </a:cubicBezTo>
                    <a:cubicBezTo>
                      <a:pt x="51" y="91"/>
                      <a:pt x="0" y="243"/>
                      <a:pt x="65" y="369"/>
                    </a:cubicBezTo>
                    <a:lnTo>
                      <a:pt x="1435" y="3080"/>
                    </a:lnTo>
                    <a:cubicBezTo>
                      <a:pt x="1480" y="3169"/>
                      <a:pt x="1570" y="3218"/>
                      <a:pt x="1661" y="3218"/>
                    </a:cubicBezTo>
                    <a:cubicBezTo>
                      <a:pt x="1699" y="3218"/>
                      <a:pt x="1738" y="3209"/>
                      <a:pt x="1775" y="3193"/>
                    </a:cubicBezTo>
                    <a:cubicBezTo>
                      <a:pt x="1901" y="3128"/>
                      <a:pt x="1952" y="2977"/>
                      <a:pt x="1887" y="2851"/>
                    </a:cubicBezTo>
                    <a:lnTo>
                      <a:pt x="517" y="141"/>
                    </a:lnTo>
                    <a:cubicBezTo>
                      <a:pt x="473" y="52"/>
                      <a:pt x="38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8;p38">
                <a:extLst>
                  <a:ext uri="{FF2B5EF4-FFF2-40B4-BE49-F238E27FC236}">
                    <a16:creationId xmlns:a16="http://schemas.microsoft.com/office/drawing/2014/main" id="{43EAEBBE-3C64-E0CC-0EE3-B2D4934A369F}"/>
                  </a:ext>
                </a:extLst>
              </p:cNvPr>
              <p:cNvSpPr/>
              <p:nvPr/>
            </p:nvSpPr>
            <p:spPr>
              <a:xfrm>
                <a:off x="5033853" y="4179293"/>
                <a:ext cx="35463" cy="91737"/>
              </a:xfrm>
              <a:custGeom>
                <a:avLst/>
                <a:gdLst/>
                <a:ahLst/>
                <a:cxnLst/>
                <a:rect l="l" t="t" r="r" b="b"/>
                <a:pathLst>
                  <a:path w="1244" h="3218" extrusionOk="0">
                    <a:moveTo>
                      <a:pt x="278" y="1"/>
                    </a:moveTo>
                    <a:cubicBezTo>
                      <a:pt x="258" y="1"/>
                      <a:pt x="238" y="3"/>
                      <a:pt x="218" y="8"/>
                    </a:cubicBezTo>
                    <a:cubicBezTo>
                      <a:pt x="83" y="42"/>
                      <a:pt x="0" y="180"/>
                      <a:pt x="35" y="315"/>
                    </a:cubicBezTo>
                    <a:lnTo>
                      <a:pt x="718" y="3027"/>
                    </a:lnTo>
                    <a:cubicBezTo>
                      <a:pt x="747" y="3141"/>
                      <a:pt x="849" y="3217"/>
                      <a:pt x="964" y="3217"/>
                    </a:cubicBezTo>
                    <a:cubicBezTo>
                      <a:pt x="984" y="3217"/>
                      <a:pt x="1006" y="3214"/>
                      <a:pt x="1026" y="3210"/>
                    </a:cubicBezTo>
                    <a:cubicBezTo>
                      <a:pt x="1161" y="3177"/>
                      <a:pt x="1243" y="3037"/>
                      <a:pt x="1209" y="2902"/>
                    </a:cubicBezTo>
                    <a:lnTo>
                      <a:pt x="525" y="192"/>
                    </a:lnTo>
                    <a:cubicBezTo>
                      <a:pt x="497" y="77"/>
                      <a:pt x="392"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9;p38">
                <a:extLst>
                  <a:ext uri="{FF2B5EF4-FFF2-40B4-BE49-F238E27FC236}">
                    <a16:creationId xmlns:a16="http://schemas.microsoft.com/office/drawing/2014/main" id="{8F8B03FE-6000-C856-70C9-F890E1FF5DF0}"/>
                  </a:ext>
                </a:extLst>
              </p:cNvPr>
              <p:cNvSpPr/>
              <p:nvPr/>
            </p:nvSpPr>
            <p:spPr>
              <a:xfrm>
                <a:off x="4826176" y="3901849"/>
                <a:ext cx="292316" cy="245763"/>
              </a:xfrm>
              <a:custGeom>
                <a:avLst/>
                <a:gdLst/>
                <a:ahLst/>
                <a:cxnLst/>
                <a:rect l="l" t="t" r="r" b="b"/>
                <a:pathLst>
                  <a:path w="10254" h="8621" extrusionOk="0">
                    <a:moveTo>
                      <a:pt x="5133" y="6369"/>
                    </a:moveTo>
                    <a:lnTo>
                      <a:pt x="6879" y="8115"/>
                    </a:lnTo>
                    <a:lnTo>
                      <a:pt x="3387" y="8115"/>
                    </a:lnTo>
                    <a:lnTo>
                      <a:pt x="5133" y="6369"/>
                    </a:lnTo>
                    <a:close/>
                    <a:moveTo>
                      <a:pt x="5133" y="510"/>
                    </a:moveTo>
                    <a:lnTo>
                      <a:pt x="8762" y="1531"/>
                    </a:lnTo>
                    <a:lnTo>
                      <a:pt x="9745" y="3361"/>
                    </a:lnTo>
                    <a:lnTo>
                      <a:pt x="9745" y="8115"/>
                    </a:lnTo>
                    <a:lnTo>
                      <a:pt x="7740" y="8115"/>
                    </a:lnTo>
                    <a:lnTo>
                      <a:pt x="7740" y="3652"/>
                    </a:lnTo>
                    <a:cubicBezTo>
                      <a:pt x="7740" y="3511"/>
                      <a:pt x="7624" y="3398"/>
                      <a:pt x="7486" y="3398"/>
                    </a:cubicBezTo>
                    <a:lnTo>
                      <a:pt x="5870" y="3398"/>
                    </a:lnTo>
                    <a:cubicBezTo>
                      <a:pt x="5743" y="3398"/>
                      <a:pt x="5631" y="3488"/>
                      <a:pt x="5613" y="3614"/>
                    </a:cubicBezTo>
                    <a:cubicBezTo>
                      <a:pt x="5590" y="3771"/>
                      <a:pt x="5712" y="3905"/>
                      <a:pt x="5863" y="3905"/>
                    </a:cubicBezTo>
                    <a:lnTo>
                      <a:pt x="7233" y="3905"/>
                    </a:lnTo>
                    <a:lnTo>
                      <a:pt x="7233" y="7757"/>
                    </a:lnTo>
                    <a:lnTo>
                      <a:pt x="5487" y="6011"/>
                    </a:lnTo>
                    <a:lnTo>
                      <a:pt x="6367" y="5129"/>
                    </a:lnTo>
                    <a:cubicBezTo>
                      <a:pt x="6457" y="5040"/>
                      <a:pt x="6475" y="4896"/>
                      <a:pt x="6398" y="4795"/>
                    </a:cubicBezTo>
                    <a:cubicBezTo>
                      <a:pt x="6346" y="4726"/>
                      <a:pt x="6270" y="4692"/>
                      <a:pt x="6193" y="4692"/>
                    </a:cubicBezTo>
                    <a:cubicBezTo>
                      <a:pt x="6128" y="4692"/>
                      <a:pt x="6063" y="4717"/>
                      <a:pt x="6013" y="4767"/>
                    </a:cubicBezTo>
                    <a:lnTo>
                      <a:pt x="5127" y="5653"/>
                    </a:lnTo>
                    <a:lnTo>
                      <a:pt x="4259" y="4785"/>
                    </a:lnTo>
                    <a:cubicBezTo>
                      <a:pt x="4210" y="4735"/>
                      <a:pt x="4145" y="4711"/>
                      <a:pt x="4080" y="4711"/>
                    </a:cubicBezTo>
                    <a:cubicBezTo>
                      <a:pt x="4016" y="4711"/>
                      <a:pt x="3951" y="4735"/>
                      <a:pt x="3902" y="4785"/>
                    </a:cubicBezTo>
                    <a:cubicBezTo>
                      <a:pt x="3802" y="4885"/>
                      <a:pt x="3802" y="5046"/>
                      <a:pt x="3902" y="5143"/>
                    </a:cubicBezTo>
                    <a:lnTo>
                      <a:pt x="4769" y="6011"/>
                    </a:lnTo>
                    <a:lnTo>
                      <a:pt x="3021" y="7759"/>
                    </a:lnTo>
                    <a:lnTo>
                      <a:pt x="3021" y="3905"/>
                    </a:lnTo>
                    <a:lnTo>
                      <a:pt x="4384" y="3905"/>
                    </a:lnTo>
                    <a:cubicBezTo>
                      <a:pt x="4511" y="3905"/>
                      <a:pt x="4623" y="3815"/>
                      <a:pt x="4641" y="3689"/>
                    </a:cubicBezTo>
                    <a:cubicBezTo>
                      <a:pt x="4664" y="3532"/>
                      <a:pt x="4542" y="3398"/>
                      <a:pt x="4391" y="3398"/>
                    </a:cubicBezTo>
                    <a:lnTo>
                      <a:pt x="2768" y="3398"/>
                    </a:lnTo>
                    <a:cubicBezTo>
                      <a:pt x="2628" y="3398"/>
                      <a:pt x="2516" y="3514"/>
                      <a:pt x="2516" y="3652"/>
                    </a:cubicBezTo>
                    <a:lnTo>
                      <a:pt x="2516" y="8090"/>
                    </a:lnTo>
                    <a:lnTo>
                      <a:pt x="512" y="8090"/>
                    </a:lnTo>
                    <a:lnTo>
                      <a:pt x="512" y="3361"/>
                    </a:lnTo>
                    <a:lnTo>
                      <a:pt x="1504" y="1531"/>
                    </a:lnTo>
                    <a:lnTo>
                      <a:pt x="5133" y="510"/>
                    </a:lnTo>
                    <a:close/>
                    <a:moveTo>
                      <a:pt x="5126" y="0"/>
                    </a:moveTo>
                    <a:cubicBezTo>
                      <a:pt x="5103" y="0"/>
                      <a:pt x="5079" y="3"/>
                      <a:pt x="5055" y="9"/>
                    </a:cubicBezTo>
                    <a:lnTo>
                      <a:pt x="1254" y="1079"/>
                    </a:lnTo>
                    <a:cubicBezTo>
                      <a:pt x="1189" y="1097"/>
                      <a:pt x="1132" y="1142"/>
                      <a:pt x="1101" y="1202"/>
                    </a:cubicBezTo>
                    <a:lnTo>
                      <a:pt x="31" y="3184"/>
                    </a:lnTo>
                    <a:cubicBezTo>
                      <a:pt x="10" y="3221"/>
                      <a:pt x="1" y="3262"/>
                      <a:pt x="1" y="3302"/>
                    </a:cubicBezTo>
                    <a:lnTo>
                      <a:pt x="1" y="8367"/>
                    </a:lnTo>
                    <a:cubicBezTo>
                      <a:pt x="1" y="8508"/>
                      <a:pt x="115" y="8621"/>
                      <a:pt x="254" y="8621"/>
                    </a:cubicBezTo>
                    <a:lnTo>
                      <a:pt x="9994" y="8621"/>
                    </a:lnTo>
                    <a:cubicBezTo>
                      <a:pt x="10135" y="8621"/>
                      <a:pt x="10247" y="8507"/>
                      <a:pt x="10247" y="8367"/>
                    </a:cubicBezTo>
                    <a:lnTo>
                      <a:pt x="10252" y="3302"/>
                    </a:lnTo>
                    <a:cubicBezTo>
                      <a:pt x="10253" y="3262"/>
                      <a:pt x="10243" y="3221"/>
                      <a:pt x="10222" y="3184"/>
                    </a:cubicBezTo>
                    <a:lnTo>
                      <a:pt x="9152" y="1202"/>
                    </a:lnTo>
                    <a:cubicBezTo>
                      <a:pt x="9120" y="1142"/>
                      <a:pt x="9063" y="1097"/>
                      <a:pt x="8997" y="1079"/>
                    </a:cubicBezTo>
                    <a:lnTo>
                      <a:pt x="5196" y="9"/>
                    </a:lnTo>
                    <a:cubicBezTo>
                      <a:pt x="5173" y="3"/>
                      <a:pt x="5148" y="0"/>
                      <a:pt x="5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50;p38">
                <a:extLst>
                  <a:ext uri="{FF2B5EF4-FFF2-40B4-BE49-F238E27FC236}">
                    <a16:creationId xmlns:a16="http://schemas.microsoft.com/office/drawing/2014/main" id="{68800E26-8AEB-DEFD-477D-3EC0C3168BD5}"/>
                  </a:ext>
                </a:extLst>
              </p:cNvPr>
              <p:cNvSpPr/>
              <p:nvPr/>
            </p:nvSpPr>
            <p:spPr>
              <a:xfrm>
                <a:off x="4963639" y="4020962"/>
                <a:ext cx="17304" cy="14510"/>
              </a:xfrm>
              <a:custGeom>
                <a:avLst/>
                <a:gdLst/>
                <a:ahLst/>
                <a:cxnLst/>
                <a:rect l="l" t="t" r="r" b="b"/>
                <a:pathLst>
                  <a:path w="607" h="509" extrusionOk="0">
                    <a:moveTo>
                      <a:pt x="310" y="1"/>
                    </a:moveTo>
                    <a:cubicBezTo>
                      <a:pt x="135" y="1"/>
                      <a:pt x="1" y="179"/>
                      <a:pt x="79" y="365"/>
                    </a:cubicBezTo>
                    <a:cubicBezTo>
                      <a:pt x="116" y="452"/>
                      <a:pt x="206" y="509"/>
                      <a:pt x="302" y="509"/>
                    </a:cubicBezTo>
                    <a:lnTo>
                      <a:pt x="308" y="509"/>
                    </a:lnTo>
                    <a:cubicBezTo>
                      <a:pt x="477" y="509"/>
                      <a:pt x="606" y="344"/>
                      <a:pt x="546" y="166"/>
                    </a:cubicBezTo>
                    <a:cubicBezTo>
                      <a:pt x="524" y="98"/>
                      <a:pt x="470" y="43"/>
                      <a:pt x="402" y="17"/>
                    </a:cubicBezTo>
                    <a:cubicBezTo>
                      <a:pt x="371" y="6"/>
                      <a:pt x="340"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1;p38">
                <a:extLst>
                  <a:ext uri="{FF2B5EF4-FFF2-40B4-BE49-F238E27FC236}">
                    <a16:creationId xmlns:a16="http://schemas.microsoft.com/office/drawing/2014/main" id="{B21244D8-9E8B-534F-147E-32DB12C01711}"/>
                  </a:ext>
                </a:extLst>
              </p:cNvPr>
              <p:cNvSpPr/>
              <p:nvPr/>
            </p:nvSpPr>
            <p:spPr>
              <a:xfrm>
                <a:off x="4944112" y="3956707"/>
                <a:ext cx="56445" cy="56388"/>
              </a:xfrm>
              <a:custGeom>
                <a:avLst/>
                <a:gdLst/>
                <a:ahLst/>
                <a:cxnLst/>
                <a:rect l="l" t="t" r="r" b="b"/>
                <a:pathLst>
                  <a:path w="1980" h="1978" extrusionOk="0">
                    <a:moveTo>
                      <a:pt x="1470" y="507"/>
                    </a:moveTo>
                    <a:lnTo>
                      <a:pt x="1470" y="1469"/>
                    </a:lnTo>
                    <a:lnTo>
                      <a:pt x="506" y="1469"/>
                    </a:lnTo>
                    <a:lnTo>
                      <a:pt x="506" y="507"/>
                    </a:lnTo>
                    <a:close/>
                    <a:moveTo>
                      <a:pt x="254" y="0"/>
                    </a:moveTo>
                    <a:cubicBezTo>
                      <a:pt x="115" y="0"/>
                      <a:pt x="1" y="113"/>
                      <a:pt x="1" y="254"/>
                    </a:cubicBezTo>
                    <a:lnTo>
                      <a:pt x="1" y="1724"/>
                    </a:lnTo>
                    <a:cubicBezTo>
                      <a:pt x="1" y="1863"/>
                      <a:pt x="113" y="1977"/>
                      <a:pt x="254" y="1977"/>
                    </a:cubicBezTo>
                    <a:lnTo>
                      <a:pt x="1724" y="1977"/>
                    </a:lnTo>
                    <a:cubicBezTo>
                      <a:pt x="1865" y="1977"/>
                      <a:pt x="1979" y="1863"/>
                      <a:pt x="1978" y="1724"/>
                    </a:cubicBezTo>
                    <a:lnTo>
                      <a:pt x="1978" y="254"/>
                    </a:lnTo>
                    <a:cubicBezTo>
                      <a:pt x="1978" y="116"/>
                      <a:pt x="1865"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55"/>
        <p:cNvGrpSpPr/>
        <p:nvPr/>
      </p:nvGrpSpPr>
      <p:grpSpPr>
        <a:xfrm>
          <a:off x="0" y="0"/>
          <a:ext cx="0" cy="0"/>
          <a:chOff x="0" y="0"/>
          <a:chExt cx="0" cy="0"/>
        </a:xfrm>
      </p:grpSpPr>
      <p:sp>
        <p:nvSpPr>
          <p:cNvPr id="356" name="Google Shape;356;p39"/>
          <p:cNvSpPr txBox="1">
            <a:spLocks noGrp="1"/>
          </p:cNvSpPr>
          <p:nvPr>
            <p:ph type="subTitle" idx="1"/>
          </p:nvPr>
        </p:nvSpPr>
        <p:spPr>
          <a:xfrm>
            <a:off x="720000" y="2229415"/>
            <a:ext cx="2498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357" name="Google Shape;357;p39"/>
          <p:cNvSpPr txBox="1">
            <a:spLocks noGrp="1"/>
          </p:cNvSpPr>
          <p:nvPr>
            <p:ph type="subTitle" idx="2"/>
          </p:nvPr>
        </p:nvSpPr>
        <p:spPr>
          <a:xfrm>
            <a:off x="720000" y="2638874"/>
            <a:ext cx="24981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9" name="Google Shape;359;p39"/>
          <p:cNvSpPr txBox="1">
            <a:spLocks noGrp="1"/>
          </p:cNvSpPr>
          <p:nvPr>
            <p:ph type="subTitle" idx="4"/>
          </p:nvPr>
        </p:nvSpPr>
        <p:spPr>
          <a:xfrm>
            <a:off x="5925899" y="2638874"/>
            <a:ext cx="24981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0" name="Google Shape;360;p39"/>
          <p:cNvSpPr txBox="1">
            <a:spLocks noGrp="1"/>
          </p:cNvSpPr>
          <p:nvPr>
            <p:ph type="title"/>
          </p:nvPr>
        </p:nvSpPr>
        <p:spPr>
          <a:xfrm>
            <a:off x="1504425" y="2059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ERD</a:t>
            </a:r>
            <a:endParaRPr dirty="0"/>
          </a:p>
        </p:txBody>
      </p:sp>
      <p:sp>
        <p:nvSpPr>
          <p:cNvPr id="362" name="Google Shape;362;p39"/>
          <p:cNvSpPr txBox="1">
            <a:spLocks noGrp="1"/>
          </p:cNvSpPr>
          <p:nvPr>
            <p:ph type="subTitle" idx="6"/>
          </p:nvPr>
        </p:nvSpPr>
        <p:spPr>
          <a:xfrm>
            <a:off x="5925896" y="2229415"/>
            <a:ext cx="2498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pic>
        <p:nvPicPr>
          <p:cNvPr id="389" name="Google Shape;389;p39"/>
          <p:cNvPicPr preferRelativeResize="0"/>
          <p:nvPr/>
        </p:nvPicPr>
        <p:blipFill>
          <a:blip r:embed="rId3">
            <a:alphaModFix/>
          </a:blip>
          <a:stretch>
            <a:fillRect/>
          </a:stretch>
        </p:blipFill>
        <p:spPr>
          <a:xfrm>
            <a:off x="7528491" y="1311976"/>
            <a:ext cx="2455199" cy="591046"/>
          </a:xfrm>
          <a:prstGeom prst="rect">
            <a:avLst/>
          </a:prstGeom>
          <a:noFill/>
          <a:ln>
            <a:noFill/>
          </a:ln>
        </p:spPr>
      </p:pic>
      <p:pic>
        <p:nvPicPr>
          <p:cNvPr id="390" name="Google Shape;390;p39"/>
          <p:cNvPicPr preferRelativeResize="0"/>
          <p:nvPr/>
        </p:nvPicPr>
        <p:blipFill>
          <a:blip r:embed="rId3">
            <a:alphaModFix/>
          </a:blip>
          <a:stretch>
            <a:fillRect/>
          </a:stretch>
        </p:blipFill>
        <p:spPr>
          <a:xfrm>
            <a:off x="5055749" y="304800"/>
            <a:ext cx="2172107" cy="522900"/>
          </a:xfrm>
          <a:prstGeom prst="rect">
            <a:avLst/>
          </a:prstGeom>
          <a:noFill/>
          <a:ln>
            <a:noFill/>
          </a:ln>
        </p:spPr>
      </p:pic>
      <p:pic>
        <p:nvPicPr>
          <p:cNvPr id="391" name="Google Shape;391;p39"/>
          <p:cNvPicPr preferRelativeResize="0"/>
          <p:nvPr/>
        </p:nvPicPr>
        <p:blipFill>
          <a:blip r:embed="rId4">
            <a:alphaModFix/>
          </a:blip>
          <a:stretch>
            <a:fillRect/>
          </a:stretch>
        </p:blipFill>
        <p:spPr>
          <a:xfrm flipH="1">
            <a:off x="8252100" y="3609000"/>
            <a:ext cx="1552276" cy="1167100"/>
          </a:xfrm>
          <a:prstGeom prst="rect">
            <a:avLst/>
          </a:prstGeom>
          <a:noFill/>
          <a:ln>
            <a:noFill/>
          </a:ln>
        </p:spPr>
      </p:pic>
      <p:pic>
        <p:nvPicPr>
          <p:cNvPr id="392" name="Google Shape;392;p39"/>
          <p:cNvPicPr preferRelativeResize="0"/>
          <p:nvPr/>
        </p:nvPicPr>
        <p:blipFill>
          <a:blip r:embed="rId4">
            <a:alphaModFix/>
          </a:blip>
          <a:stretch>
            <a:fillRect/>
          </a:stretch>
        </p:blipFill>
        <p:spPr>
          <a:xfrm>
            <a:off x="1770675" y="4123575"/>
            <a:ext cx="1552276" cy="1167100"/>
          </a:xfrm>
          <a:prstGeom prst="rect">
            <a:avLst/>
          </a:prstGeom>
          <a:noFill/>
          <a:ln>
            <a:noFill/>
          </a:ln>
        </p:spPr>
      </p:pic>
      <p:sp>
        <p:nvSpPr>
          <p:cNvPr id="393" name="Google Shape;393;p39"/>
          <p:cNvSpPr/>
          <p:nvPr/>
        </p:nvSpPr>
        <p:spPr>
          <a:xfrm>
            <a:off x="-399825" y="4207738"/>
            <a:ext cx="2498101" cy="1637092"/>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79A5F52-BE01-FF8E-3C7D-ACB882F30C60}"/>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05B624E1-BE90-9E0E-FDB8-44D436BB0766}"/>
              </a:ext>
            </a:extLst>
          </p:cNvPr>
          <p:cNvSpPr>
            <a:spLocks noGrp="1"/>
          </p:cNvSpPr>
          <p:nvPr>
            <p:ph type="subTitle" idx="5"/>
          </p:nvPr>
        </p:nvSpPr>
        <p:spPr/>
        <p:txBody>
          <a:bodyPr/>
          <a:lstStyle/>
          <a:p>
            <a:endParaRPr lang="en-US" dirty="0"/>
          </a:p>
        </p:txBody>
      </p:sp>
      <p:pic>
        <p:nvPicPr>
          <p:cNvPr id="7" name="Picture 6">
            <a:extLst>
              <a:ext uri="{FF2B5EF4-FFF2-40B4-BE49-F238E27FC236}">
                <a16:creationId xmlns:a16="http://schemas.microsoft.com/office/drawing/2014/main" id="{2C03E5E8-14EE-E737-98D0-6D348E281A0F}"/>
              </a:ext>
            </a:extLst>
          </p:cNvPr>
          <p:cNvPicPr>
            <a:picLocks noChangeAspect="1"/>
          </p:cNvPicPr>
          <p:nvPr/>
        </p:nvPicPr>
        <p:blipFill>
          <a:blip r:embed="rId5"/>
          <a:stretch>
            <a:fillRect/>
          </a:stretch>
        </p:blipFill>
        <p:spPr>
          <a:xfrm>
            <a:off x="-4" y="827700"/>
            <a:ext cx="9144004" cy="43983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55">
          <a:extLst>
            <a:ext uri="{FF2B5EF4-FFF2-40B4-BE49-F238E27FC236}">
              <a16:creationId xmlns:a16="http://schemas.microsoft.com/office/drawing/2014/main" id="{26ECBB89-1280-CD1F-8391-78C7A5C0B9A1}"/>
            </a:ext>
          </a:extLst>
        </p:cNvPr>
        <p:cNvGrpSpPr/>
        <p:nvPr/>
      </p:nvGrpSpPr>
      <p:grpSpPr>
        <a:xfrm>
          <a:off x="0" y="0"/>
          <a:ext cx="0" cy="0"/>
          <a:chOff x="0" y="0"/>
          <a:chExt cx="0" cy="0"/>
        </a:xfrm>
      </p:grpSpPr>
      <p:sp>
        <p:nvSpPr>
          <p:cNvPr id="356" name="Google Shape;356;p39">
            <a:extLst>
              <a:ext uri="{FF2B5EF4-FFF2-40B4-BE49-F238E27FC236}">
                <a16:creationId xmlns:a16="http://schemas.microsoft.com/office/drawing/2014/main" id="{EEE90759-4F56-B9C7-F3E5-4800DADCB8F6}"/>
              </a:ext>
            </a:extLst>
          </p:cNvPr>
          <p:cNvSpPr txBox="1">
            <a:spLocks noGrp="1"/>
          </p:cNvSpPr>
          <p:nvPr>
            <p:ph type="subTitle" idx="1"/>
          </p:nvPr>
        </p:nvSpPr>
        <p:spPr>
          <a:xfrm>
            <a:off x="720000" y="2229415"/>
            <a:ext cx="2498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357" name="Google Shape;357;p39">
            <a:extLst>
              <a:ext uri="{FF2B5EF4-FFF2-40B4-BE49-F238E27FC236}">
                <a16:creationId xmlns:a16="http://schemas.microsoft.com/office/drawing/2014/main" id="{6B920F2A-BA26-5FE9-CC57-BA2A68C025B2}"/>
              </a:ext>
            </a:extLst>
          </p:cNvPr>
          <p:cNvSpPr txBox="1">
            <a:spLocks noGrp="1"/>
          </p:cNvSpPr>
          <p:nvPr>
            <p:ph type="subTitle" idx="2"/>
          </p:nvPr>
        </p:nvSpPr>
        <p:spPr>
          <a:xfrm>
            <a:off x="720000" y="2638874"/>
            <a:ext cx="24981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9" name="Google Shape;359;p39">
            <a:extLst>
              <a:ext uri="{FF2B5EF4-FFF2-40B4-BE49-F238E27FC236}">
                <a16:creationId xmlns:a16="http://schemas.microsoft.com/office/drawing/2014/main" id="{546DDF93-8FAE-E0DF-4C2F-777E2D04532D}"/>
              </a:ext>
            </a:extLst>
          </p:cNvPr>
          <p:cNvSpPr txBox="1">
            <a:spLocks noGrp="1"/>
          </p:cNvSpPr>
          <p:nvPr>
            <p:ph type="subTitle" idx="4"/>
          </p:nvPr>
        </p:nvSpPr>
        <p:spPr>
          <a:xfrm>
            <a:off x="5925899" y="2638874"/>
            <a:ext cx="24981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0" name="Google Shape;360;p39">
            <a:extLst>
              <a:ext uri="{FF2B5EF4-FFF2-40B4-BE49-F238E27FC236}">
                <a16:creationId xmlns:a16="http://schemas.microsoft.com/office/drawing/2014/main" id="{D075413A-439B-549D-456E-DE27D7685C3F}"/>
              </a:ext>
            </a:extLst>
          </p:cNvPr>
          <p:cNvSpPr txBox="1">
            <a:spLocks noGrp="1"/>
          </p:cNvSpPr>
          <p:nvPr>
            <p:ph type="title"/>
          </p:nvPr>
        </p:nvSpPr>
        <p:spPr>
          <a:xfrm>
            <a:off x="1440000" y="2232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NORMALIZED SCHEMA</a:t>
            </a:r>
            <a:endParaRPr dirty="0"/>
          </a:p>
        </p:txBody>
      </p:sp>
      <p:sp>
        <p:nvSpPr>
          <p:cNvPr id="362" name="Google Shape;362;p39">
            <a:extLst>
              <a:ext uri="{FF2B5EF4-FFF2-40B4-BE49-F238E27FC236}">
                <a16:creationId xmlns:a16="http://schemas.microsoft.com/office/drawing/2014/main" id="{1A4FDF39-0843-B293-AC1F-0485ACF842C8}"/>
              </a:ext>
            </a:extLst>
          </p:cNvPr>
          <p:cNvSpPr txBox="1">
            <a:spLocks noGrp="1"/>
          </p:cNvSpPr>
          <p:nvPr>
            <p:ph type="subTitle" idx="6"/>
          </p:nvPr>
        </p:nvSpPr>
        <p:spPr>
          <a:xfrm>
            <a:off x="5925896" y="2229415"/>
            <a:ext cx="2498100" cy="4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pic>
        <p:nvPicPr>
          <p:cNvPr id="389" name="Google Shape;389;p39">
            <a:extLst>
              <a:ext uri="{FF2B5EF4-FFF2-40B4-BE49-F238E27FC236}">
                <a16:creationId xmlns:a16="http://schemas.microsoft.com/office/drawing/2014/main" id="{CB758F6A-F767-7BC5-A321-CDB455D8CA85}"/>
              </a:ext>
            </a:extLst>
          </p:cNvPr>
          <p:cNvPicPr preferRelativeResize="0"/>
          <p:nvPr/>
        </p:nvPicPr>
        <p:blipFill>
          <a:blip r:embed="rId3">
            <a:alphaModFix/>
          </a:blip>
          <a:stretch>
            <a:fillRect/>
          </a:stretch>
        </p:blipFill>
        <p:spPr>
          <a:xfrm>
            <a:off x="7528491" y="1311976"/>
            <a:ext cx="2455199" cy="591046"/>
          </a:xfrm>
          <a:prstGeom prst="rect">
            <a:avLst/>
          </a:prstGeom>
          <a:noFill/>
          <a:ln>
            <a:noFill/>
          </a:ln>
        </p:spPr>
      </p:pic>
      <p:pic>
        <p:nvPicPr>
          <p:cNvPr id="390" name="Google Shape;390;p39">
            <a:extLst>
              <a:ext uri="{FF2B5EF4-FFF2-40B4-BE49-F238E27FC236}">
                <a16:creationId xmlns:a16="http://schemas.microsoft.com/office/drawing/2014/main" id="{088C4192-04AB-D3B0-4EF1-60821D942EC2}"/>
              </a:ext>
            </a:extLst>
          </p:cNvPr>
          <p:cNvPicPr preferRelativeResize="0"/>
          <p:nvPr/>
        </p:nvPicPr>
        <p:blipFill>
          <a:blip r:embed="rId3">
            <a:alphaModFix/>
          </a:blip>
          <a:stretch>
            <a:fillRect/>
          </a:stretch>
        </p:blipFill>
        <p:spPr>
          <a:xfrm>
            <a:off x="5055749" y="304800"/>
            <a:ext cx="2172107" cy="522900"/>
          </a:xfrm>
          <a:prstGeom prst="rect">
            <a:avLst/>
          </a:prstGeom>
          <a:noFill/>
          <a:ln>
            <a:noFill/>
          </a:ln>
        </p:spPr>
      </p:pic>
      <p:pic>
        <p:nvPicPr>
          <p:cNvPr id="391" name="Google Shape;391;p39">
            <a:extLst>
              <a:ext uri="{FF2B5EF4-FFF2-40B4-BE49-F238E27FC236}">
                <a16:creationId xmlns:a16="http://schemas.microsoft.com/office/drawing/2014/main" id="{455A31D7-72C7-2BDE-34E9-F9A8B69CD91F}"/>
              </a:ext>
            </a:extLst>
          </p:cNvPr>
          <p:cNvPicPr preferRelativeResize="0"/>
          <p:nvPr/>
        </p:nvPicPr>
        <p:blipFill>
          <a:blip r:embed="rId4">
            <a:alphaModFix/>
          </a:blip>
          <a:stretch>
            <a:fillRect/>
          </a:stretch>
        </p:blipFill>
        <p:spPr>
          <a:xfrm flipH="1">
            <a:off x="8252100" y="3609000"/>
            <a:ext cx="1552276" cy="1167100"/>
          </a:xfrm>
          <a:prstGeom prst="rect">
            <a:avLst/>
          </a:prstGeom>
          <a:noFill/>
          <a:ln>
            <a:noFill/>
          </a:ln>
        </p:spPr>
      </p:pic>
      <p:pic>
        <p:nvPicPr>
          <p:cNvPr id="392" name="Google Shape;392;p39">
            <a:extLst>
              <a:ext uri="{FF2B5EF4-FFF2-40B4-BE49-F238E27FC236}">
                <a16:creationId xmlns:a16="http://schemas.microsoft.com/office/drawing/2014/main" id="{8B95700F-EDF3-D04F-EC9A-A673BB9E784F}"/>
              </a:ext>
            </a:extLst>
          </p:cNvPr>
          <p:cNvPicPr preferRelativeResize="0"/>
          <p:nvPr/>
        </p:nvPicPr>
        <p:blipFill>
          <a:blip r:embed="rId4">
            <a:alphaModFix/>
          </a:blip>
          <a:stretch>
            <a:fillRect/>
          </a:stretch>
        </p:blipFill>
        <p:spPr>
          <a:xfrm>
            <a:off x="1770675" y="4123575"/>
            <a:ext cx="1552276" cy="1167100"/>
          </a:xfrm>
          <a:prstGeom prst="rect">
            <a:avLst/>
          </a:prstGeom>
          <a:noFill/>
          <a:ln>
            <a:noFill/>
          </a:ln>
        </p:spPr>
      </p:pic>
      <p:sp>
        <p:nvSpPr>
          <p:cNvPr id="393" name="Google Shape;393;p39">
            <a:extLst>
              <a:ext uri="{FF2B5EF4-FFF2-40B4-BE49-F238E27FC236}">
                <a16:creationId xmlns:a16="http://schemas.microsoft.com/office/drawing/2014/main" id="{5D7694C1-430A-6C7E-2949-DD998E3913F4}"/>
              </a:ext>
            </a:extLst>
          </p:cNvPr>
          <p:cNvSpPr/>
          <p:nvPr/>
        </p:nvSpPr>
        <p:spPr>
          <a:xfrm>
            <a:off x="-399825" y="4207738"/>
            <a:ext cx="2498101" cy="1637092"/>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90F3F50B-FB82-EB09-00BB-CCC9C8B5EC72}"/>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09C3792B-AFFC-33B8-5117-357CD9F6F6B3}"/>
              </a:ext>
            </a:extLst>
          </p:cNvPr>
          <p:cNvSpPr>
            <a:spLocks noGrp="1"/>
          </p:cNvSpPr>
          <p:nvPr>
            <p:ph type="subTitle" idx="5"/>
          </p:nvPr>
        </p:nvSpPr>
        <p:spPr/>
        <p:txBody>
          <a:bodyPr/>
          <a:lstStyle/>
          <a:p>
            <a:endParaRPr lang="en-US" dirty="0"/>
          </a:p>
        </p:txBody>
      </p:sp>
      <p:pic>
        <p:nvPicPr>
          <p:cNvPr id="4" name="Picture 3">
            <a:extLst>
              <a:ext uri="{FF2B5EF4-FFF2-40B4-BE49-F238E27FC236}">
                <a16:creationId xmlns:a16="http://schemas.microsoft.com/office/drawing/2014/main" id="{5E418F07-2220-C6C0-1891-53265E403E5A}"/>
              </a:ext>
            </a:extLst>
          </p:cNvPr>
          <p:cNvPicPr>
            <a:picLocks noChangeAspect="1"/>
          </p:cNvPicPr>
          <p:nvPr/>
        </p:nvPicPr>
        <p:blipFill>
          <a:blip r:embed="rId5"/>
          <a:stretch>
            <a:fillRect/>
          </a:stretch>
        </p:blipFill>
        <p:spPr>
          <a:xfrm>
            <a:off x="1" y="795924"/>
            <a:ext cx="5568176" cy="4801988"/>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white background with black dots&#10;&#10;Description automatically generated">
            <a:extLst>
              <a:ext uri="{FF2B5EF4-FFF2-40B4-BE49-F238E27FC236}">
                <a16:creationId xmlns:a16="http://schemas.microsoft.com/office/drawing/2014/main" id="{E35AC880-395C-F413-7A7D-8FC48FA3B219}"/>
              </a:ext>
            </a:extLst>
          </p:cNvPr>
          <p:cNvPicPr>
            <a:picLocks noChangeAspect="1"/>
          </p:cNvPicPr>
          <p:nvPr/>
        </p:nvPicPr>
        <p:blipFill>
          <a:blip r:embed="rId6"/>
          <a:stretch>
            <a:fillRect/>
          </a:stretch>
        </p:blipFill>
        <p:spPr>
          <a:xfrm>
            <a:off x="5543669" y="795923"/>
            <a:ext cx="3600331" cy="4801989"/>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2">
            <a:extLst>
              <a:ext uri="{FF2B5EF4-FFF2-40B4-BE49-F238E27FC236}">
                <a16:creationId xmlns:a16="http://schemas.microsoft.com/office/drawing/2014/main" id="{A7F0931E-3941-61D2-A59E-372C2890612A}"/>
              </a:ext>
            </a:extLst>
          </p:cNvPr>
          <p:cNvSpPr>
            <a:spLocks noChangeArrowheads="1"/>
          </p:cNvSpPr>
          <p:nvPr/>
        </p:nvSpPr>
        <p:spPr bwMode="auto">
          <a:xfrm>
            <a:off x="5691418" y="1264804"/>
            <a:ext cx="320460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latin typeface="Courier New" panose="02070309020205020404" pitchFamily="49" charset="0"/>
              </a:rPr>
              <a:t>The relational schema provided above is already in normalized form as it complies with the normalization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sng" strike="noStrike" cap="none" normalizeH="0" baseline="0" dirty="0">
                <a:ln>
                  <a:noFill/>
                </a:ln>
                <a:solidFill>
                  <a:srgbClr val="FF0000"/>
                </a:solidFill>
                <a:effectLst/>
                <a:latin typeface="Courier New" panose="02070309020205020404" pitchFamily="49" charset="0"/>
              </a:rPr>
              <a:t>1NF: </a:t>
            </a:r>
            <a:r>
              <a:rPr kumimoji="0" lang="en-US" altLang="en-US" sz="1000" b="1" i="1" u="none" strike="noStrike" cap="none" normalizeH="0" baseline="0" dirty="0">
                <a:ln>
                  <a:noFill/>
                </a:ln>
                <a:solidFill>
                  <a:srgbClr val="000000"/>
                </a:solidFill>
                <a:effectLst/>
                <a:latin typeface="Courier New" panose="02070309020205020404" pitchFamily="49" charset="0"/>
              </a:rPr>
              <a:t>The schema needs to be set up so that there are no repeated groups and a primary key for every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sng" strike="noStrike" cap="none" normalizeH="0" baseline="0" dirty="0">
                <a:ln>
                  <a:noFill/>
                </a:ln>
                <a:solidFill>
                  <a:srgbClr val="FF0000"/>
                </a:solidFill>
                <a:effectLst/>
                <a:latin typeface="Courier New" panose="02070309020205020404" pitchFamily="49" charset="0"/>
              </a:rPr>
              <a:t>2NF:</a:t>
            </a:r>
            <a:r>
              <a:rPr kumimoji="0" lang="en-US" altLang="en-US" sz="1000" b="1" i="1" u="none" strike="noStrike" cap="none" normalizeH="0" baseline="0" dirty="0">
                <a:ln>
                  <a:noFill/>
                </a:ln>
                <a:solidFill>
                  <a:srgbClr val="000000"/>
                </a:solidFill>
                <a:effectLst/>
                <a:latin typeface="Courier New" panose="02070309020205020404" pitchFamily="49" charset="0"/>
              </a:rPr>
              <a:t>No non-key attribute in the schema may depend entirely on the composite main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sng" strike="noStrike" cap="none" normalizeH="0" baseline="0" dirty="0">
                <a:ln>
                  <a:noFill/>
                </a:ln>
                <a:solidFill>
                  <a:srgbClr val="FF0000"/>
                </a:solidFill>
                <a:effectLst/>
                <a:latin typeface="Courier New" panose="02070309020205020404" pitchFamily="49" charset="0"/>
              </a:rPr>
              <a:t>3NF: </a:t>
            </a:r>
            <a:r>
              <a:rPr kumimoji="0" lang="en-US" altLang="en-US" sz="1000" b="1" i="1" u="none" strike="noStrike" cap="none" normalizeH="0" baseline="0" dirty="0">
                <a:ln>
                  <a:noFill/>
                </a:ln>
                <a:solidFill>
                  <a:srgbClr val="000000"/>
                </a:solidFill>
                <a:effectLst/>
                <a:latin typeface="Courier New" panose="02070309020205020404" pitchFamily="49" charset="0"/>
              </a:rPr>
              <a:t>There cannot be any transitive dependencies in the schema.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sng" strike="noStrike" cap="none" normalizeH="0" baseline="0" dirty="0">
                <a:ln>
                  <a:noFill/>
                </a:ln>
                <a:solidFill>
                  <a:srgbClr val="FF0000"/>
                </a:solidFill>
                <a:effectLst/>
                <a:latin typeface="Courier New" panose="02070309020205020404" pitchFamily="49" charset="0"/>
              </a:rPr>
              <a:t>BCNF: </a:t>
            </a:r>
            <a:r>
              <a:rPr kumimoji="0" lang="en-US" altLang="en-US" sz="1000" b="1" i="1" u="none" strike="noStrike" cap="none" normalizeH="0" baseline="0" dirty="0">
                <a:ln>
                  <a:noFill/>
                </a:ln>
                <a:solidFill>
                  <a:srgbClr val="000000"/>
                </a:solidFill>
                <a:effectLst/>
                <a:latin typeface="Courier New" panose="02070309020205020404" pitchFamily="49" charset="0"/>
              </a:rPr>
              <a:t>A non-key in the schema cannot identify a candidate key or a portion of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dirty="0">
                <a:ln>
                  <a:noFill/>
                </a:ln>
                <a:solidFill>
                  <a:srgbClr val="000000"/>
                </a:solidFill>
                <a:effectLst/>
                <a:latin typeface="Courier New" panose="02070309020205020404" pitchFamily="49" charset="0"/>
              </a:rPr>
              <a:t>Our schema complies with all the normalization protocols mentioned above.</a:t>
            </a:r>
            <a:r>
              <a:rPr kumimoji="0" lang="en-US" altLang="en-US" sz="600" b="1" i="1" u="none" strike="noStrike" cap="none" normalizeH="0" baseline="0" dirty="0">
                <a:ln>
                  <a:noFill/>
                </a:ln>
                <a:solidFill>
                  <a:schemeClr val="tx1"/>
                </a:solidFill>
                <a:effectLst/>
              </a:rPr>
              <a:t> </a:t>
            </a:r>
            <a:endParaRPr kumimoji="0" lang="en-US" altLang="en-US" sz="1800" b="1"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27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676"/>
        <p:cNvGrpSpPr/>
        <p:nvPr/>
      </p:nvGrpSpPr>
      <p:grpSpPr>
        <a:xfrm>
          <a:off x="0" y="0"/>
          <a:ext cx="0" cy="0"/>
          <a:chOff x="0" y="0"/>
          <a:chExt cx="0" cy="0"/>
        </a:xfrm>
      </p:grpSpPr>
      <p:sp>
        <p:nvSpPr>
          <p:cNvPr id="1677" name="Google Shape;1677;p55"/>
          <p:cNvSpPr txBox="1">
            <a:spLocks noGrp="1"/>
          </p:cNvSpPr>
          <p:nvPr>
            <p:ph type="title"/>
          </p:nvPr>
        </p:nvSpPr>
        <p:spPr>
          <a:xfrm>
            <a:off x="586648" y="4432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endParaRPr dirty="0"/>
          </a:p>
        </p:txBody>
      </p:sp>
      <p:sp>
        <p:nvSpPr>
          <p:cNvPr id="1678" name="Google Shape;1678;p55"/>
          <p:cNvSpPr txBox="1">
            <a:spLocks noGrp="1"/>
          </p:cNvSpPr>
          <p:nvPr>
            <p:ph type="body" idx="2"/>
          </p:nvPr>
        </p:nvSpPr>
        <p:spPr>
          <a:xfrm>
            <a:off x="4535724" y="756197"/>
            <a:ext cx="3852000" cy="3400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US" sz="4400" b="1" dirty="0">
                <a:solidFill>
                  <a:srgbClr val="FFFF00"/>
                </a:solidFill>
                <a:latin typeface="Bebas Neue"/>
                <a:ea typeface="Bebas Neue"/>
                <a:cs typeface="Bebas Neue"/>
                <a:sym typeface="Bebas Neue"/>
              </a:rPr>
              <a:t>SOLUTION : </a:t>
            </a:r>
          </a:p>
          <a:p>
            <a:pPr marL="0" lvl="0" indent="0" algn="l" rtl="0">
              <a:spcBef>
                <a:spcPts val="1000"/>
              </a:spcBef>
              <a:spcAft>
                <a:spcPts val="0"/>
              </a:spcAft>
              <a:buClr>
                <a:schemeClr val="hlink"/>
              </a:buClr>
              <a:buSzPts val="1100"/>
              <a:buFont typeface="Arial"/>
              <a:buNone/>
            </a:pPr>
            <a:r>
              <a:rPr lang="en-US" sz="1000" dirty="0">
                <a:latin typeface="Bebas Neue" panose="020B0606020202050201" pitchFamily="34" charset="0"/>
              </a:rPr>
              <a:t>To overcome this challenges, we used an iterative strategy to update the entity-relationship diagram (ERD), schema, and rich picture to be in order to solve project problems. Regular reviews ensured alignment with project requirements. In order to create a reliable environment, we consulted instructions for XAMPP setup and database connection problems and made necessary configuration adjustments. Issues with database integration were fixed via thorough testing, guaranteeing accurate and seamless data flow. Through feedback and usability testing, we enhanced the user interface to make it more user-friendly and accessible for farmers. We debugged and refined data for accurate visual representation using tools like Chart.js to handle chart-related difficulties. Git for version control improved collaboration, and effective problem-solving and time optimization were made possible by effective task management and teamwork.</a:t>
            </a:r>
            <a:endParaRPr sz="1000" dirty="0">
              <a:solidFill>
                <a:schemeClr val="dk1"/>
              </a:solidFill>
              <a:latin typeface="Bebas Neue" panose="020B0606020202050201" pitchFamily="34" charset="0"/>
            </a:endParaRPr>
          </a:p>
        </p:txBody>
      </p:sp>
      <p:sp>
        <p:nvSpPr>
          <p:cNvPr id="1679" name="Google Shape;1679;p55"/>
          <p:cNvSpPr txBox="1">
            <a:spLocks noGrp="1"/>
          </p:cNvSpPr>
          <p:nvPr>
            <p:ph type="body" idx="1"/>
          </p:nvPr>
        </p:nvSpPr>
        <p:spPr>
          <a:xfrm>
            <a:off x="590124" y="722523"/>
            <a:ext cx="3945600" cy="272825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US" sz="4000" b="1" dirty="0">
                <a:solidFill>
                  <a:srgbClr val="FF0000"/>
                </a:solidFill>
                <a:latin typeface="Bebas Neue"/>
                <a:ea typeface="Bebas Neue"/>
                <a:cs typeface="Bebas Neue"/>
                <a:sym typeface="Bebas Neue"/>
              </a:rPr>
              <a:t>FACED : </a:t>
            </a:r>
          </a:p>
          <a:p>
            <a:pPr marL="0" lvl="0" indent="0" algn="l" rtl="0">
              <a:spcBef>
                <a:spcPts val="1000"/>
              </a:spcBef>
              <a:spcAft>
                <a:spcPts val="0"/>
              </a:spcAft>
              <a:buClr>
                <a:schemeClr val="hlink"/>
              </a:buClr>
              <a:buSzPts val="1100"/>
              <a:buFont typeface="Arial"/>
              <a:buNone/>
            </a:pPr>
            <a:r>
              <a:rPr lang="en-US" sz="1200" dirty="0">
                <a:latin typeface="Bebas Neue" panose="020B0606020202050201" pitchFamily="34" charset="0"/>
              </a:rPr>
              <a:t>During the development of this project ,we had several challenges that required our flexibility and perseverance. One of the primary issues was the need to constantly update and improve the entity-relationship diagram (ERD), database schema, rich picture to be, and in order to meet changing project objectives. This approach needed a lot of testing and careful attention to detail to ensure that everything was accurate and consistent. Setting up XAMPP and establishing a reliable connection between the database and the platform were among the technical issues we encountered. It requires time and effort to configure the server, resolve compatibility issues, and ensure smooth database interactions. Additionally, database integration was difficult since we needed to regulate the flow of data between different parts of the system and ensure that data</a:t>
            </a:r>
            <a:endParaRPr lang="en-US" sz="1200" dirty="0">
              <a:solidFill>
                <a:schemeClr val="dk1"/>
              </a:solidFill>
              <a:latin typeface="Bebas Neue" panose="020B0606020202050201" pitchFamily="34" charset="0"/>
              <a:ea typeface="Bebas Neue"/>
              <a:cs typeface="Bebas Neue"/>
              <a:sym typeface="Bebas Neue"/>
            </a:endParaRPr>
          </a:p>
        </p:txBody>
      </p:sp>
      <p:pic>
        <p:nvPicPr>
          <p:cNvPr id="1680" name="Google Shape;1680;p55"/>
          <p:cNvPicPr preferRelativeResize="0"/>
          <p:nvPr/>
        </p:nvPicPr>
        <p:blipFill>
          <a:blip r:embed="rId3">
            <a:alphaModFix/>
          </a:blip>
          <a:stretch>
            <a:fillRect/>
          </a:stretch>
        </p:blipFill>
        <p:spPr>
          <a:xfrm>
            <a:off x="2868998" y="157125"/>
            <a:ext cx="3139301" cy="755750"/>
          </a:xfrm>
          <a:prstGeom prst="rect">
            <a:avLst/>
          </a:prstGeom>
          <a:noFill/>
          <a:ln>
            <a:noFill/>
          </a:ln>
        </p:spPr>
      </p:pic>
      <p:sp>
        <p:nvSpPr>
          <p:cNvPr id="1681" name="Google Shape;1681;p55"/>
          <p:cNvSpPr/>
          <p:nvPr/>
        </p:nvSpPr>
        <p:spPr>
          <a:xfrm rot="-5400000" flipH="1">
            <a:off x="7232634" y="-317484"/>
            <a:ext cx="1593914" cy="2228883"/>
          </a:xfrm>
          <a:custGeom>
            <a:avLst/>
            <a:gdLst/>
            <a:ahLst/>
            <a:cxnLst/>
            <a:rect l="l" t="t" r="r" b="b"/>
            <a:pathLst>
              <a:path w="23325" h="32617" extrusionOk="0">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2" name="Google Shape;1682;p55"/>
          <p:cNvPicPr preferRelativeResize="0"/>
          <p:nvPr/>
        </p:nvPicPr>
        <p:blipFill>
          <a:blip r:embed="rId4">
            <a:alphaModFix/>
          </a:blip>
          <a:stretch>
            <a:fillRect/>
          </a:stretch>
        </p:blipFill>
        <p:spPr>
          <a:xfrm>
            <a:off x="50" y="4576931"/>
            <a:ext cx="9144000" cy="1042988"/>
          </a:xfrm>
          <a:prstGeom prst="rect">
            <a:avLst/>
          </a:prstGeom>
          <a:noFill/>
          <a:ln>
            <a:noFill/>
          </a:ln>
        </p:spPr>
      </p:pic>
      <p:pic>
        <p:nvPicPr>
          <p:cNvPr id="1683" name="Google Shape;1683;p55"/>
          <p:cNvPicPr preferRelativeResize="0"/>
          <p:nvPr/>
        </p:nvPicPr>
        <p:blipFill>
          <a:blip r:embed="rId5">
            <a:alphaModFix/>
          </a:blip>
          <a:stretch>
            <a:fillRect/>
          </a:stretch>
        </p:blipFill>
        <p:spPr>
          <a:xfrm>
            <a:off x="7675075" y="1838750"/>
            <a:ext cx="2543649" cy="4259174"/>
          </a:xfrm>
          <a:prstGeom prst="rect">
            <a:avLst/>
          </a:prstGeom>
          <a:noFill/>
          <a:ln>
            <a:noFill/>
          </a:ln>
        </p:spPr>
      </p:pic>
      <p:pic>
        <p:nvPicPr>
          <p:cNvPr id="1684" name="Google Shape;1684;p55"/>
          <p:cNvPicPr preferRelativeResize="0"/>
          <p:nvPr/>
        </p:nvPicPr>
        <p:blipFill>
          <a:blip r:embed="rId6">
            <a:alphaModFix/>
          </a:blip>
          <a:stretch>
            <a:fillRect/>
          </a:stretch>
        </p:blipFill>
        <p:spPr>
          <a:xfrm rot="-128976">
            <a:off x="5226225" y="3713900"/>
            <a:ext cx="2238955" cy="1179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02"/>
        <p:cNvGrpSpPr/>
        <p:nvPr/>
      </p:nvGrpSpPr>
      <p:grpSpPr>
        <a:xfrm>
          <a:off x="0" y="0"/>
          <a:ext cx="0" cy="0"/>
          <a:chOff x="0" y="0"/>
          <a:chExt cx="0" cy="0"/>
        </a:xfrm>
      </p:grpSpPr>
      <p:sp>
        <p:nvSpPr>
          <p:cNvPr id="603" name="Google Shape;603;p43"/>
          <p:cNvSpPr txBox="1">
            <a:spLocks noGrp="1"/>
          </p:cNvSpPr>
          <p:nvPr>
            <p:ph type="title"/>
          </p:nvPr>
        </p:nvSpPr>
        <p:spPr>
          <a:xfrm>
            <a:off x="1284000" y="1319000"/>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 !</a:t>
            </a:r>
            <a:endParaRPr dirty="0"/>
          </a:p>
        </p:txBody>
      </p:sp>
      <p:sp>
        <p:nvSpPr>
          <p:cNvPr id="604" name="Google Shape;604;p43"/>
          <p:cNvSpPr txBox="1">
            <a:spLocks noGrp="1"/>
          </p:cNvSpPr>
          <p:nvPr>
            <p:ph type="subTitle" idx="1"/>
          </p:nvPr>
        </p:nvSpPr>
        <p:spPr>
          <a:xfrm>
            <a:off x="1938900" y="2830150"/>
            <a:ext cx="5279100" cy="3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Finally , We Did it </a:t>
            </a:r>
            <a:r>
              <a:rPr lang="en" dirty="0">
                <a:sym typeface="Wingdings" panose="05000000000000000000" pitchFamily="2" charset="2"/>
              </a:rPr>
              <a:t></a:t>
            </a:r>
            <a:endParaRPr dirty="0"/>
          </a:p>
        </p:txBody>
      </p:sp>
      <p:pic>
        <p:nvPicPr>
          <p:cNvPr id="605" name="Google Shape;605;p43"/>
          <p:cNvPicPr preferRelativeResize="0"/>
          <p:nvPr/>
        </p:nvPicPr>
        <p:blipFill>
          <a:blip r:embed="rId3">
            <a:alphaModFix/>
          </a:blip>
          <a:stretch>
            <a:fillRect/>
          </a:stretch>
        </p:blipFill>
        <p:spPr>
          <a:xfrm>
            <a:off x="-58454" y="3464362"/>
            <a:ext cx="6773509" cy="1524025"/>
          </a:xfrm>
          <a:prstGeom prst="rect">
            <a:avLst/>
          </a:prstGeom>
          <a:noFill/>
          <a:ln>
            <a:noFill/>
          </a:ln>
        </p:spPr>
      </p:pic>
      <p:pic>
        <p:nvPicPr>
          <p:cNvPr id="606" name="Google Shape;606;p43"/>
          <p:cNvPicPr preferRelativeResize="0"/>
          <p:nvPr/>
        </p:nvPicPr>
        <p:blipFill>
          <a:blip r:embed="rId4">
            <a:alphaModFix/>
          </a:blip>
          <a:stretch>
            <a:fillRect/>
          </a:stretch>
        </p:blipFill>
        <p:spPr>
          <a:xfrm>
            <a:off x="2555950" y="3559650"/>
            <a:ext cx="910205" cy="699499"/>
          </a:xfrm>
          <a:prstGeom prst="rect">
            <a:avLst/>
          </a:prstGeom>
          <a:noFill/>
          <a:ln>
            <a:noFill/>
          </a:ln>
        </p:spPr>
      </p:pic>
      <p:pic>
        <p:nvPicPr>
          <p:cNvPr id="607" name="Google Shape;607;p43"/>
          <p:cNvPicPr preferRelativeResize="0"/>
          <p:nvPr/>
        </p:nvPicPr>
        <p:blipFill>
          <a:blip r:embed="rId5">
            <a:alphaModFix/>
          </a:blip>
          <a:stretch>
            <a:fillRect/>
          </a:stretch>
        </p:blipFill>
        <p:spPr>
          <a:xfrm>
            <a:off x="122475" y="2825800"/>
            <a:ext cx="1532296" cy="1152076"/>
          </a:xfrm>
          <a:prstGeom prst="rect">
            <a:avLst/>
          </a:prstGeom>
          <a:noFill/>
          <a:ln>
            <a:noFill/>
          </a:ln>
        </p:spPr>
      </p:pic>
      <p:pic>
        <p:nvPicPr>
          <p:cNvPr id="608" name="Google Shape;608;p43"/>
          <p:cNvPicPr preferRelativeResize="0"/>
          <p:nvPr/>
        </p:nvPicPr>
        <p:blipFill>
          <a:blip r:embed="rId6">
            <a:alphaModFix/>
          </a:blip>
          <a:stretch>
            <a:fillRect/>
          </a:stretch>
        </p:blipFill>
        <p:spPr>
          <a:xfrm>
            <a:off x="2452622" y="4071046"/>
            <a:ext cx="6773501" cy="1524023"/>
          </a:xfrm>
          <a:prstGeom prst="rect">
            <a:avLst/>
          </a:prstGeom>
          <a:noFill/>
          <a:ln>
            <a:noFill/>
          </a:ln>
        </p:spPr>
      </p:pic>
      <p:pic>
        <p:nvPicPr>
          <p:cNvPr id="609" name="Google Shape;609;p43"/>
          <p:cNvPicPr preferRelativeResize="0"/>
          <p:nvPr/>
        </p:nvPicPr>
        <p:blipFill>
          <a:blip r:embed="rId7">
            <a:alphaModFix/>
          </a:blip>
          <a:stretch>
            <a:fillRect/>
          </a:stretch>
        </p:blipFill>
        <p:spPr>
          <a:xfrm>
            <a:off x="5624057" y="3559639"/>
            <a:ext cx="1859474" cy="979674"/>
          </a:xfrm>
          <a:prstGeom prst="rect">
            <a:avLst/>
          </a:prstGeom>
          <a:noFill/>
          <a:ln>
            <a:noFill/>
          </a:ln>
        </p:spPr>
      </p:pic>
      <p:pic>
        <p:nvPicPr>
          <p:cNvPr id="610" name="Google Shape;610;p43"/>
          <p:cNvPicPr preferRelativeResize="0"/>
          <p:nvPr/>
        </p:nvPicPr>
        <p:blipFill>
          <a:blip r:embed="rId8">
            <a:alphaModFix/>
          </a:blip>
          <a:stretch>
            <a:fillRect/>
          </a:stretch>
        </p:blipFill>
        <p:spPr>
          <a:xfrm>
            <a:off x="7116552" y="3917431"/>
            <a:ext cx="2905600" cy="699511"/>
          </a:xfrm>
          <a:prstGeom prst="rect">
            <a:avLst/>
          </a:prstGeom>
          <a:noFill/>
          <a:ln>
            <a:noFill/>
          </a:ln>
        </p:spPr>
      </p:pic>
      <p:pic>
        <p:nvPicPr>
          <p:cNvPr id="611" name="Google Shape;611;p43"/>
          <p:cNvPicPr preferRelativeResize="0"/>
          <p:nvPr/>
        </p:nvPicPr>
        <p:blipFill>
          <a:blip r:embed="rId9">
            <a:alphaModFix/>
          </a:blip>
          <a:stretch>
            <a:fillRect/>
          </a:stretch>
        </p:blipFill>
        <p:spPr>
          <a:xfrm>
            <a:off x="1098459" y="253788"/>
            <a:ext cx="2830056" cy="681280"/>
          </a:xfrm>
          <a:prstGeom prst="rect">
            <a:avLst/>
          </a:prstGeom>
          <a:noFill/>
          <a:ln>
            <a:noFill/>
          </a:ln>
        </p:spPr>
      </p:pic>
      <p:pic>
        <p:nvPicPr>
          <p:cNvPr id="612" name="Google Shape;612;p43"/>
          <p:cNvPicPr preferRelativeResize="0"/>
          <p:nvPr/>
        </p:nvPicPr>
        <p:blipFill>
          <a:blip r:embed="rId9">
            <a:alphaModFix/>
          </a:blip>
          <a:stretch>
            <a:fillRect/>
          </a:stretch>
        </p:blipFill>
        <p:spPr>
          <a:xfrm>
            <a:off x="7778338" y="2882775"/>
            <a:ext cx="1902965" cy="458100"/>
          </a:xfrm>
          <a:prstGeom prst="rect">
            <a:avLst/>
          </a:prstGeom>
          <a:noFill/>
          <a:ln>
            <a:noFill/>
          </a:ln>
        </p:spPr>
      </p:pic>
      <p:sp>
        <p:nvSpPr>
          <p:cNvPr id="613" name="Google Shape;613;p43"/>
          <p:cNvSpPr/>
          <p:nvPr/>
        </p:nvSpPr>
        <p:spPr>
          <a:xfrm>
            <a:off x="0" y="4584375"/>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rot="5400000">
            <a:off x="6136032" y="-1514776"/>
            <a:ext cx="1498366" cy="4517568"/>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mart Farming Project Proposal by Slidesgo">
  <a:themeElements>
    <a:clrScheme name="Simple Light">
      <a:dk1>
        <a:srgbClr val="00261E"/>
      </a:dk1>
      <a:lt1>
        <a:srgbClr val="FFFFFF"/>
      </a:lt1>
      <a:dk2>
        <a:srgbClr val="47922C"/>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35</TotalTime>
  <Words>616</Words>
  <Application>Microsoft Office PowerPoint</Application>
  <PresentationFormat>On-screen Show (16:9)</PresentationFormat>
  <Paragraphs>49</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Adobe Devanagari</vt:lpstr>
      <vt:lpstr>Bebas Neue</vt:lpstr>
      <vt:lpstr>Wingdings</vt:lpstr>
      <vt:lpstr>Open Sans</vt:lpstr>
      <vt:lpstr>Akhand Bengali Extrabold</vt:lpstr>
      <vt:lpstr>Courier New</vt:lpstr>
      <vt:lpstr>BanglapediaII</vt:lpstr>
      <vt:lpstr>Arial</vt:lpstr>
      <vt:lpstr>Smart Farming Project Proposal by Slidesgo</vt:lpstr>
      <vt:lpstr>CHASHBASH.COM DIGITAL FARMING</vt:lpstr>
      <vt:lpstr>01</vt:lpstr>
      <vt:lpstr>TEAM MEMBERS</vt:lpstr>
      <vt:lpstr>ABOUT CHASHBASH.COM</vt:lpstr>
      <vt:lpstr>RICH PICTURE</vt:lpstr>
      <vt:lpstr>ERD</vt:lpstr>
      <vt:lpstr>NORMALIZED SCHEMA</vt:lpstr>
      <vt:lpstr>PROBLEM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Feroz Mahmud Sheikh</cp:lastModifiedBy>
  <cp:revision>5</cp:revision>
  <dcterms:modified xsi:type="dcterms:W3CDTF">2024-12-19T14:37:49Z</dcterms:modified>
</cp:coreProperties>
</file>