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31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E95D2-5477-4BEB-AF65-E79B532831D0}" type="datetimeFigureOut">
              <a:rPr lang="cs-CZ" smtClean="0"/>
              <a:pPr/>
              <a:t>21.03.2021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A801F-A763-49F0-9340-9CE6E525A0F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74829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B68DE67-1BFE-4B37-BFF2-B86BD3E19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380DB342-C423-43CF-8A98-0C87E15A8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xmlns="" id="{C532C7AE-754D-487E-BAB1-051418C6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xmlns="" val="375879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4EE7D89-7E9F-4B05-83A2-B4495925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xmlns="" id="{8E018707-03C8-46D1-B798-CCB12E535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xmlns="" id="{50A87912-12C0-43C5-821B-918650C5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xmlns="" val="311431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xmlns="" id="{E56EE464-5DD3-4041-B4D2-1291CE992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xmlns="" id="{D1F99CFC-FB2D-470A-858D-95612AE08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xmlns="" id="{F5915DBE-BDF2-4055-AF18-FBB77374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xmlns="" val="238752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0BC4894-B2DA-441B-BC28-C66BF3C5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xmlns="" id="{329C4FF5-FF0E-4DE9-AC12-E1F5E29B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xmlns="" id="{731B5451-B7E0-48B2-9F9F-2B638770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xmlns="" val="73730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D33D67A-6C03-4222-A48F-1C4CFB75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xmlns="" id="{01A7D9D5-7A26-49F8-BE6A-38AE5234B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xmlns="" id="{50E74540-31A8-4139-A456-9E6D807D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xmlns="" val="292859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17F6455-B2CA-4E81-891B-1AFB6CE4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xmlns="" id="{A5CAE9A1-D7A7-4A01-82EA-75340C9E3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xmlns="" id="{44CC34C5-5114-4577-864A-604EE4938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xmlns="" id="{A700EB63-55EE-4AFD-82D0-16C2ABBA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xmlns="" val="288618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5B1D775-BD07-4564-8C2B-177B2B56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xmlns="" id="{4AB2E856-0B53-485E-9070-1BF54FFC6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xmlns="" id="{5D30BB9C-C25C-47E0-A5A7-5B0D011E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xmlns="" id="{1581CA38-3004-4BB0-A625-30E2008B5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xmlns="" id="{29E876CC-5FB3-48CA-B844-E2F9BF68E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xmlns="" id="{7C1199C1-628E-46E9-A512-5401616E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xmlns="" val="168677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DB89DC5-ADB1-48C3-8528-09BB4EF6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xmlns="" id="{9F3A7104-2765-4DC6-97CF-FD25051B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xmlns="" val="277143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xmlns="" id="{9DD441B6-499C-414C-A3D7-5D494BA1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xmlns="" val="279848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2B05EDA-329B-404D-90D4-B9734A07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xmlns="" id="{3EA6B376-5F0D-40B7-950F-FF2F890CB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xmlns="" id="{0B487BCD-07EE-4C41-90BD-C5282858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xmlns="" id="{4E854C7E-C4C0-4892-99D3-658E5314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xmlns="" val="8533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F8E48C7-43AD-455E-8D05-2245B1F0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xmlns="" id="{8827DABC-1041-4517-BBBC-899806444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xmlns="" id="{5E028655-D3FC-4A85-A798-692589C4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xmlns="" id="{EEF5A51C-6B69-4A75-9DBE-7F362CFE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xmlns="" val="58156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xmlns="" id="{003BD797-EAB1-4449-B220-C0D62041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xmlns="" id="{6C9350D1-0950-4CD7-9C36-4F055C226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xmlns="" id="{6019F95A-9100-4BB4-86EA-2168467D6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61917" y="6369797"/>
            <a:ext cx="3173506" cy="3651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dirty="0"/>
              <a:t>Středoškolská odborná činnost 2020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xmlns="" id="{94F54974-254F-49ED-AE38-4CC4B51D410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78954" y="6199701"/>
            <a:ext cx="334219" cy="58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718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6BC8612-9103-4582-A3A5-A7B9AA0BF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17" y="2617692"/>
            <a:ext cx="11604812" cy="3446932"/>
          </a:xfrm>
        </p:spPr>
        <p:txBody>
          <a:bodyPr>
            <a:normAutofit/>
          </a:bodyPr>
          <a:lstStyle/>
          <a:p>
            <a:pPr algn="l"/>
            <a:r>
              <a:rPr lang="cs-CZ" dirty="0"/>
              <a:t>Název práce</a:t>
            </a:r>
            <a:r>
              <a:rPr lang="cs-CZ" dirty="0" smtClean="0"/>
              <a:t>: WxTutorial</a:t>
            </a:r>
            <a:r>
              <a:rPr lang="cs-CZ" dirty="0"/>
              <a:t/>
            </a:r>
            <a:br>
              <a:rPr lang="cs-CZ" dirty="0"/>
            </a:br>
            <a:r>
              <a:rPr lang="cs-CZ" dirty="0"/>
              <a:t>Jméno</a:t>
            </a:r>
            <a:r>
              <a:rPr lang="cs-CZ" dirty="0" smtClean="0"/>
              <a:t>: Filip Plachý</a:t>
            </a:r>
            <a:r>
              <a:rPr lang="cs-CZ" dirty="0"/>
              <a:t/>
            </a:r>
            <a:br>
              <a:rPr lang="cs-CZ" dirty="0"/>
            </a:br>
            <a:r>
              <a:rPr lang="cs-CZ" sz="4400" dirty="0"/>
              <a:t>Škola</a:t>
            </a:r>
            <a:r>
              <a:rPr lang="cs-CZ" sz="4400" dirty="0" smtClean="0"/>
              <a:t>: Ústav VOŠ a SPŠE Olomouc</a:t>
            </a:r>
            <a:r>
              <a:rPr lang="cs-CZ" sz="4400" dirty="0"/>
              <a:t/>
            </a:r>
            <a:br>
              <a:rPr lang="cs-CZ" sz="4400" dirty="0"/>
            </a:br>
            <a:r>
              <a:rPr lang="cs-CZ" sz="4400" dirty="0"/>
              <a:t>Kraj</a:t>
            </a:r>
            <a:r>
              <a:rPr lang="cs-CZ" sz="4400" dirty="0" smtClean="0"/>
              <a:t>: </a:t>
            </a:r>
            <a:r>
              <a:rPr lang="cs-CZ" sz="4400" dirty="0" err="1" smtClean="0"/>
              <a:t>Oloumoucký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xmlns="" id="{2C7560B1-72B6-4800-9480-2B7B735FD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746"/>
          <a:stretch/>
        </p:blipFill>
        <p:spPr>
          <a:xfrm>
            <a:off x="1" y="0"/>
            <a:ext cx="4603376" cy="2662518"/>
          </a:xfrm>
          <a:prstGeom prst="rect">
            <a:avLst/>
          </a:prstGeom>
        </p:spPr>
      </p:pic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xmlns="" id="{B7B2C3B0-DD33-46E3-89B7-181610C1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Středoškolská odborná činnost 2020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xmlns="" id="{43C86918-7174-4C10-AE58-66D312E70443}"/>
              </a:ext>
            </a:extLst>
          </p:cNvPr>
          <p:cNvSpPr txBox="1"/>
          <p:nvPr/>
        </p:nvSpPr>
        <p:spPr>
          <a:xfrm>
            <a:off x="5446059" y="793376"/>
            <a:ext cx="61004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>
                <a:latin typeface="+mj-lt"/>
                <a:ea typeface="+mj-ea"/>
                <a:cs typeface="+mj-cs"/>
              </a:rPr>
              <a:t>Obor</a:t>
            </a:r>
            <a:r>
              <a:rPr lang="cs-CZ" sz="4400" dirty="0" smtClean="0">
                <a:latin typeface="+mj-lt"/>
                <a:ea typeface="+mj-ea"/>
                <a:cs typeface="+mj-cs"/>
              </a:rPr>
              <a:t>: Technika?</a:t>
            </a:r>
            <a:endParaRPr lang="cs-CZ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315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9A87C31-DD22-4213-8129-C9A39317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xmlns="" id="{45FE01E1-9C56-4561-A5D7-A6F51AF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xmlns="" id="{5B27D3F6-3CB4-4850-8A53-BD5299C6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xmlns="" val="204294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6515866-E3D9-422D-86B9-9662833D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xmlns="" id="{63ED24C5-5067-45ED-9318-6847CB13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xmlns="" id="{F3B8CD76-0C13-4A26-B605-1D939F6A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xmlns="" val="352562278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Šablona pro práci" id="{E9ACF355-B523-4978-95F0-FF2226777EC6}" vid="{8C11293C-8D81-426F-A8AC-FF11C43C3C45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Šablona pro práci</Template>
  <TotalTime>91</TotalTime>
  <Words>20</Words>
  <Application>Microsoft Office PowerPoint</Application>
  <PresentationFormat>Vlastní</PresentationFormat>
  <Paragraphs>5</Paragraphs>
  <Slides>3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4" baseType="lpstr">
      <vt:lpstr>Motiv Office</vt:lpstr>
      <vt:lpstr>Název práce: WxTutorial Jméno: Filip Plachý Škola: Ústav VOŠ a SPŠE Olomouc Kraj: Oloumoucký</vt:lpstr>
      <vt:lpstr>Snímek 2</vt:lpstr>
      <vt:lpstr>Snímek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Název práce: Jméno: Škola: Kraj:</dc:title>
  <dc:creator>Petr Mazouch</dc:creator>
  <cp:lastModifiedBy>kaktus mentos</cp:lastModifiedBy>
  <cp:revision>13</cp:revision>
  <dcterms:created xsi:type="dcterms:W3CDTF">2020-03-21T20:56:17Z</dcterms:created>
  <dcterms:modified xsi:type="dcterms:W3CDTF">2021-03-21T15:14:29Z</dcterms:modified>
</cp:coreProperties>
</file>