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FDC96-AACE-4105-A078-52873064FFD3}" type="datetimeFigureOut">
              <a:rPr lang="cs-CZ" smtClean="0"/>
              <a:pPr/>
              <a:t>06.04.2021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31F2CE-8BF1-4955-BB39-BE69A4741DD1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Dobrý</a:t>
            </a:r>
            <a:r>
              <a:rPr lang="cs-CZ" baseline="0" dirty="0" smtClean="0"/>
              <a:t> den. Jmenuji se Filip Plachý a mou prací bylo zhotovení tutoriálů na knihovnu WxPython.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1F2CE-8BF1-4955-BB39-BE69A4741DD1}" type="slidenum">
              <a:rPr lang="cs-CZ" smtClean="0"/>
              <a:pPr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1F2CE-8BF1-4955-BB39-BE69A4741DD1}" type="slidenum">
              <a:rPr lang="cs-CZ" smtClean="0"/>
              <a:pPr/>
              <a:t>2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kupina 18"/>
          <p:cNvGrpSpPr/>
          <p:nvPr/>
        </p:nvGrpSpPr>
        <p:grpSpPr>
          <a:xfrm>
            <a:off x="409575" y="-4763"/>
            <a:ext cx="3761184" cy="6862763"/>
            <a:chOff x="2928938" y="-4763"/>
            <a:chExt cx="5014912" cy="6862763"/>
          </a:xfrm>
        </p:grpSpPr>
        <p:sp>
          <p:nvSpPr>
            <p:cNvPr id="22" name="Volný tvar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Volný tvar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Volný tvar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Volný tvar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Volný tvar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Volný tvar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196301" y="1380069"/>
            <a:ext cx="6430967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386533" y="3996267"/>
            <a:ext cx="5240734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cs-CZ" noProof="0" smtClean="0"/>
              <a:t>Klepnutím lze upravit styl předlohy podnadpisů.</a:t>
            </a:r>
            <a:endParaRPr lang="cs-CZ" noProof="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pPr/>
              <a:t>06.04.2021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3999309" y="5883276"/>
            <a:ext cx="3243033" cy="365125"/>
          </a:xfrm>
        </p:spPr>
        <p:txBody>
          <a:bodyPr rtlCol="0"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13234" y="4732865"/>
            <a:ext cx="7514033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3" name="Zástupný symbol obrázku 2"/>
          <p:cNvSpPr>
            <a:spLocks noGrp="1" noChangeAspect="1"/>
          </p:cNvSpPr>
          <p:nvPr>
            <p:ph type="pic" idx="1"/>
          </p:nvPr>
        </p:nvSpPr>
        <p:spPr>
          <a:xfrm>
            <a:off x="1789509" y="932112"/>
            <a:ext cx="6169458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cs-CZ" noProof="0" smtClean="0"/>
              <a:t>Klepnutím na ikonu přidáte obrázek.</a:t>
            </a:r>
            <a:endParaRPr lang="cs-CZ" noProof="0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113234" y="5299603"/>
            <a:ext cx="7514033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pPr/>
              <a:t>06.04.2021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titul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13235" y="685800"/>
            <a:ext cx="7514033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113234" y="4343400"/>
            <a:ext cx="7514035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pPr/>
              <a:t>06.04.2021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ové pole 13"/>
          <p:cNvSpPr txBox="1"/>
          <p:nvPr/>
        </p:nvSpPr>
        <p:spPr>
          <a:xfrm>
            <a:off x="1198959" y="863023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cs-CZ" sz="8000" noProof="0" dirty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5" name="Textové pole 14"/>
          <p:cNvSpPr txBox="1"/>
          <p:nvPr/>
        </p:nvSpPr>
        <p:spPr>
          <a:xfrm>
            <a:off x="8170069" y="281939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cs-CZ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56159" y="685801"/>
            <a:ext cx="6742509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10" name="Zástupný symbol pro text 9"/>
          <p:cNvSpPr>
            <a:spLocks noGrp="1"/>
          </p:cNvSpPr>
          <p:nvPr>
            <p:ph type="body" sz="quarter" idx="13"/>
          </p:nvPr>
        </p:nvSpPr>
        <p:spPr>
          <a:xfrm>
            <a:off x="1827609" y="3428999"/>
            <a:ext cx="6399611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cs-CZ" noProof="0" smtClean="0"/>
              <a:t>Klepnutím lze upravit styly předlohy textu.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113234" y="4343400"/>
            <a:ext cx="751403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pPr/>
              <a:t>06.04.2021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13235" y="3308581"/>
            <a:ext cx="7514032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113234" y="4777381"/>
            <a:ext cx="7514033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pPr/>
              <a:t>06.04.2021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ové pole 13"/>
          <p:cNvSpPr txBox="1"/>
          <p:nvPr/>
        </p:nvSpPr>
        <p:spPr>
          <a:xfrm>
            <a:off x="1198959" y="863023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cs-CZ" sz="8000" noProof="0" dirty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5" name="Textové pole 14"/>
          <p:cNvSpPr txBox="1"/>
          <p:nvPr/>
        </p:nvSpPr>
        <p:spPr>
          <a:xfrm>
            <a:off x="8170069" y="281939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cs-CZ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56159" y="685801"/>
            <a:ext cx="6742509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10" name="Zástupný symbol pro text 9"/>
          <p:cNvSpPr>
            <a:spLocks noGrp="1"/>
          </p:cNvSpPr>
          <p:nvPr>
            <p:ph type="body" sz="quarter" idx="13"/>
          </p:nvPr>
        </p:nvSpPr>
        <p:spPr>
          <a:xfrm>
            <a:off x="1113235" y="3886200"/>
            <a:ext cx="7514033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cs-CZ" noProof="0" smtClean="0"/>
              <a:t>Klepnutím lze upravit styly předlohy textu.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113234" y="4775200"/>
            <a:ext cx="7514033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pPr/>
              <a:t>06.04.2021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13235" y="685801"/>
            <a:ext cx="7514034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10" name="Zástupný symbol pro text 9"/>
          <p:cNvSpPr>
            <a:spLocks noGrp="1"/>
          </p:cNvSpPr>
          <p:nvPr>
            <p:ph type="body" sz="quarter" idx="13"/>
          </p:nvPr>
        </p:nvSpPr>
        <p:spPr>
          <a:xfrm>
            <a:off x="1113234" y="3505200"/>
            <a:ext cx="7514035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cs-CZ" noProof="0" smtClean="0"/>
              <a:t>Klepnutím lze upravit styly předlohy textu.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113234" y="4343400"/>
            <a:ext cx="7514035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pPr/>
              <a:t>06.04.2021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cs-CZ" noProof="0" smtClean="0"/>
              <a:t>Klepnutím lze upravit styly předlohy textu.</a:t>
            </a:r>
          </a:p>
          <a:p>
            <a:pPr lvl="1" rtl="0"/>
            <a:r>
              <a:rPr lang="cs-CZ" noProof="0" smtClean="0"/>
              <a:t>Druhá úroveň</a:t>
            </a:r>
          </a:p>
          <a:p>
            <a:pPr lvl="2" rtl="0"/>
            <a:r>
              <a:rPr lang="cs-CZ" noProof="0" smtClean="0"/>
              <a:t>Třetí úroveň</a:t>
            </a:r>
          </a:p>
          <a:p>
            <a:pPr lvl="3" rtl="0"/>
            <a:r>
              <a:rPr lang="cs-CZ" noProof="0" smtClean="0"/>
              <a:t>Čtvrtá úroveň</a:t>
            </a:r>
          </a:p>
          <a:p>
            <a:pPr lvl="4" rtl="0"/>
            <a:r>
              <a:rPr lang="cs-CZ" noProof="0" smtClean="0"/>
              <a:t>Pátá úroveň</a:t>
            </a:r>
            <a:endParaRPr lang="cs-CZ" noProof="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pPr/>
              <a:t>06.04.2021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7299492" y="685800"/>
            <a:ext cx="1327777" cy="5105400"/>
          </a:xfrm>
        </p:spPr>
        <p:txBody>
          <a:bodyPr vert="eaVert" rtlCol="0"/>
          <a:lstStyle/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1113234" y="685800"/>
            <a:ext cx="6014807" cy="5105400"/>
          </a:xfrm>
        </p:spPr>
        <p:txBody>
          <a:bodyPr vert="eaVert" rtlCol="0" anchor="t"/>
          <a:lstStyle/>
          <a:p>
            <a:pPr lvl="0" rtl="0"/>
            <a:r>
              <a:rPr lang="cs-CZ" noProof="0" smtClean="0"/>
              <a:t>Klepnutím lze upravit styly předlohy textu.</a:t>
            </a:r>
          </a:p>
          <a:p>
            <a:pPr lvl="1" rtl="0"/>
            <a:r>
              <a:rPr lang="cs-CZ" noProof="0" smtClean="0"/>
              <a:t>Druhá úroveň</a:t>
            </a:r>
          </a:p>
          <a:p>
            <a:pPr lvl="2" rtl="0"/>
            <a:r>
              <a:rPr lang="cs-CZ" noProof="0" smtClean="0"/>
              <a:t>Třetí úroveň</a:t>
            </a:r>
          </a:p>
          <a:p>
            <a:pPr lvl="3" rtl="0"/>
            <a:r>
              <a:rPr lang="cs-CZ" noProof="0" smtClean="0"/>
              <a:t>Čtvrtá úroveň</a:t>
            </a:r>
          </a:p>
          <a:p>
            <a:pPr lvl="4" rtl="0"/>
            <a:r>
              <a:rPr lang="cs-CZ" noProof="0" smtClean="0"/>
              <a:t>Pátá úroveň</a:t>
            </a:r>
            <a:endParaRPr lang="cs-CZ" noProof="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pPr/>
              <a:t>06.04.2021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cs-CZ" noProof="0" smtClean="0"/>
              <a:t>Klepnutím lze upravit styly předlohy textu.</a:t>
            </a:r>
          </a:p>
          <a:p>
            <a:pPr lvl="1" rtl="0"/>
            <a:r>
              <a:rPr lang="cs-CZ" noProof="0" smtClean="0"/>
              <a:t>Druhá úroveň</a:t>
            </a:r>
          </a:p>
          <a:p>
            <a:pPr lvl="2" rtl="0"/>
            <a:r>
              <a:rPr lang="cs-CZ" noProof="0" smtClean="0"/>
              <a:t>Třetí úroveň</a:t>
            </a:r>
          </a:p>
          <a:p>
            <a:pPr lvl="3" rtl="0"/>
            <a:r>
              <a:rPr lang="cs-CZ" noProof="0" smtClean="0"/>
              <a:t>Čtvrtá úroveň</a:t>
            </a:r>
          </a:p>
          <a:p>
            <a:pPr lvl="4" rtl="0"/>
            <a:r>
              <a:rPr lang="cs-CZ" noProof="0" smtClean="0"/>
              <a:t>Pátá úroveň</a:t>
            </a:r>
            <a:endParaRPr lang="cs-CZ" noProof="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pPr/>
              <a:t>06.04.2021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8213893" y="5867132"/>
            <a:ext cx="413375" cy="365125"/>
          </a:xfrm>
        </p:spPr>
        <p:txBody>
          <a:bodyPr rtlCol="0"/>
          <a:lstStyle/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929210" y="2666999"/>
            <a:ext cx="6698060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929209" y="4777381"/>
            <a:ext cx="6698061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pPr/>
              <a:t>06.04.2021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ě obsahové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13234" y="685801"/>
            <a:ext cx="7514035" cy="1752599"/>
          </a:xfrm>
        </p:spPr>
        <p:txBody>
          <a:bodyPr rtlCol="0"/>
          <a:lstStyle/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1113235" y="2667000"/>
            <a:ext cx="3671291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  <a:p>
            <a:pPr lvl="1" rtl="0"/>
            <a:r>
              <a:rPr lang="cs-CZ" noProof="0" smtClean="0"/>
              <a:t>Druhá úroveň</a:t>
            </a:r>
          </a:p>
          <a:p>
            <a:pPr lvl="2" rtl="0"/>
            <a:r>
              <a:rPr lang="cs-CZ" noProof="0" smtClean="0"/>
              <a:t>Třetí úroveň</a:t>
            </a:r>
          </a:p>
          <a:p>
            <a:pPr lvl="3" rtl="0"/>
            <a:r>
              <a:rPr lang="cs-CZ" noProof="0" smtClean="0"/>
              <a:t>Čtvrtá úroveň</a:t>
            </a:r>
          </a:p>
          <a:p>
            <a:pPr lvl="4" rtl="0"/>
            <a:r>
              <a:rPr lang="cs-CZ" noProof="0" smtClean="0"/>
              <a:t>Pátá úroveň</a:t>
            </a:r>
            <a:endParaRPr lang="cs-CZ" noProof="0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955975" y="2667000"/>
            <a:ext cx="3671292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  <a:p>
            <a:pPr lvl="1" rtl="0"/>
            <a:r>
              <a:rPr lang="cs-CZ" noProof="0" smtClean="0"/>
              <a:t>Druhá úroveň</a:t>
            </a:r>
          </a:p>
          <a:p>
            <a:pPr lvl="2" rtl="0"/>
            <a:r>
              <a:rPr lang="cs-CZ" noProof="0" smtClean="0"/>
              <a:t>Třetí úroveň</a:t>
            </a:r>
          </a:p>
          <a:p>
            <a:pPr lvl="3" rtl="0"/>
            <a:r>
              <a:rPr lang="cs-CZ" noProof="0" smtClean="0"/>
              <a:t>Čtvrtá úroveň</a:t>
            </a:r>
          </a:p>
          <a:p>
            <a:pPr lvl="4" rtl="0"/>
            <a:r>
              <a:rPr lang="cs-CZ" noProof="0" smtClean="0"/>
              <a:t>Pátá úroveň</a:t>
            </a:r>
            <a:endParaRPr lang="cs-CZ" noProof="0" dirty="0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pPr/>
              <a:t>06.04.2021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329134" y="2658533"/>
            <a:ext cx="345539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1113233" y="3335337"/>
            <a:ext cx="3671292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  <a:p>
            <a:pPr lvl="1" rtl="0"/>
            <a:r>
              <a:rPr lang="cs-CZ" noProof="0" smtClean="0"/>
              <a:t>Druhá úroveň</a:t>
            </a:r>
          </a:p>
          <a:p>
            <a:pPr lvl="2" rtl="0"/>
            <a:r>
              <a:rPr lang="cs-CZ" noProof="0" smtClean="0"/>
              <a:t>Třetí úroveň</a:t>
            </a:r>
          </a:p>
          <a:p>
            <a:pPr lvl="3" rtl="0"/>
            <a:r>
              <a:rPr lang="cs-CZ" noProof="0" smtClean="0"/>
              <a:t>Čtvrtá úroveň</a:t>
            </a:r>
          </a:p>
          <a:p>
            <a:pPr lvl="4" rtl="0"/>
            <a:r>
              <a:rPr lang="cs-CZ" noProof="0" smtClean="0"/>
              <a:t>Pátá úroveň</a:t>
            </a:r>
            <a:endParaRPr lang="cs-CZ" noProof="0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5160366" y="2667000"/>
            <a:ext cx="346690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955975" y="3335337"/>
            <a:ext cx="3671292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  <a:p>
            <a:pPr lvl="1" rtl="0"/>
            <a:r>
              <a:rPr lang="cs-CZ" noProof="0" smtClean="0"/>
              <a:t>Druhá úroveň</a:t>
            </a:r>
          </a:p>
          <a:p>
            <a:pPr lvl="2" rtl="0"/>
            <a:r>
              <a:rPr lang="cs-CZ" noProof="0" smtClean="0"/>
              <a:t>Třetí úroveň</a:t>
            </a:r>
          </a:p>
          <a:p>
            <a:pPr lvl="3" rtl="0"/>
            <a:r>
              <a:rPr lang="cs-CZ" noProof="0" smtClean="0"/>
              <a:t>Čtvrtá úroveň</a:t>
            </a:r>
          </a:p>
          <a:p>
            <a:pPr lvl="4" rtl="0"/>
            <a:r>
              <a:rPr lang="cs-CZ" noProof="0" smtClean="0"/>
              <a:t>Pátá úroveň</a:t>
            </a:r>
            <a:endParaRPr lang="cs-CZ" noProof="0" dirty="0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pPr/>
              <a:t>06.04.2021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pPr/>
              <a:t>06.04.2021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pPr/>
              <a:t>06.04.2021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13234" y="1600200"/>
            <a:ext cx="266184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946525" y="685800"/>
            <a:ext cx="4680743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  <a:p>
            <a:pPr lvl="1" rtl="0"/>
            <a:r>
              <a:rPr lang="cs-CZ" noProof="0" smtClean="0"/>
              <a:t>Druhá úroveň</a:t>
            </a:r>
          </a:p>
          <a:p>
            <a:pPr lvl="2" rtl="0"/>
            <a:r>
              <a:rPr lang="cs-CZ" noProof="0" smtClean="0"/>
              <a:t>Třetí úroveň</a:t>
            </a:r>
          </a:p>
          <a:p>
            <a:pPr lvl="3" rtl="0"/>
            <a:r>
              <a:rPr lang="cs-CZ" noProof="0" smtClean="0"/>
              <a:t>Čtvrtá úroveň</a:t>
            </a:r>
          </a:p>
          <a:p>
            <a:pPr lvl="4" rtl="0"/>
            <a:r>
              <a:rPr lang="cs-CZ" noProof="0" smtClean="0"/>
              <a:t>Pátá úroveň</a:t>
            </a:r>
            <a:endParaRPr lang="cs-CZ" noProof="0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113234" y="2971800"/>
            <a:ext cx="266184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pPr/>
              <a:t>06.04.2021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12043" y="1752599"/>
            <a:ext cx="4069619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14" name="Zástupný symbol obrázku 2"/>
          <p:cNvSpPr>
            <a:spLocks noGrp="1" noChangeAspect="1"/>
          </p:cNvSpPr>
          <p:nvPr>
            <p:ph type="pic" idx="1"/>
          </p:nvPr>
        </p:nvSpPr>
        <p:spPr>
          <a:xfrm>
            <a:off x="5696011" y="914400"/>
            <a:ext cx="246073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cs-CZ" noProof="0" smtClean="0"/>
              <a:t>Klepnutím na ikonu přidáte obrázek.</a:t>
            </a:r>
            <a:endParaRPr lang="cs-CZ" noProof="0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112043" y="3124199"/>
            <a:ext cx="4069619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pPr/>
              <a:t>06.04.2021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kupina 6"/>
          <p:cNvGrpSpPr/>
          <p:nvPr/>
        </p:nvGrpSpPr>
        <p:grpSpPr>
          <a:xfrm>
            <a:off x="113109" y="1"/>
            <a:ext cx="1827610" cy="6858001"/>
            <a:chOff x="1320800" y="0"/>
            <a:chExt cx="2436813" cy="6858001"/>
          </a:xfrm>
        </p:grpSpPr>
        <p:sp>
          <p:nvSpPr>
            <p:cNvPr id="8" name="Volný tvar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Volný tvar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Volný tvar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Volný tvar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Volný tvar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Volný tvar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1113234" y="685801"/>
            <a:ext cx="7514035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cs-CZ" noProof="0" dirty="0"/>
              <a:t>Kliknutím můžete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113233" y="2667000"/>
            <a:ext cx="7514035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cs-CZ" noProof="0" dirty="0"/>
              <a:t>Kliknutím můžete upravit styly předlohy textu.</a:t>
            </a:r>
          </a:p>
          <a:p>
            <a:pPr lvl="1" rtl="0"/>
            <a:r>
              <a:rPr lang="cs-CZ" noProof="0" dirty="0"/>
              <a:t>Druhá úroveň</a:t>
            </a:r>
          </a:p>
          <a:p>
            <a:pPr lvl="2" rtl="0"/>
            <a:r>
              <a:rPr lang="cs-CZ" noProof="0" dirty="0"/>
              <a:t>Třetí úroveň</a:t>
            </a:r>
          </a:p>
          <a:p>
            <a:pPr lvl="3" rtl="0"/>
            <a:r>
              <a:rPr lang="cs-CZ" noProof="0" dirty="0"/>
              <a:t>Čtvrtá úroveň</a:t>
            </a:r>
          </a:p>
          <a:p>
            <a:pPr lvl="4" rtl="0"/>
            <a:r>
              <a:rPr lang="cs-CZ" noProof="0" dirty="0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7299492" y="5883276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182EA2C-DE64-4899-9047-46BACF1514BA}" type="datetimeFigureOut">
              <a:rPr lang="cs-CZ" smtClean="0"/>
              <a:pPr/>
              <a:t>06.04.2021</a:t>
            </a:fld>
            <a:endParaRPr lang="cs-CZ"/>
          </a:p>
        </p:txBody>
      </p:sp>
      <p:sp>
        <p:nvSpPr>
          <p:cNvPr id="5" name="Zástupné zápatí 4"/>
          <p:cNvSpPr>
            <a:spLocks noGrp="1"/>
          </p:cNvSpPr>
          <p:nvPr>
            <p:ph type="ftr" sz="quarter" idx="3"/>
          </p:nvPr>
        </p:nvSpPr>
        <p:spPr>
          <a:xfrm>
            <a:off x="1929210" y="5883276"/>
            <a:ext cx="5313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213893" y="5883276"/>
            <a:ext cx="413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WxTutoriál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Tutoriál knihovny wxPython pro tvorbu GUI</a:t>
            </a:r>
            <a:endParaRPr lang="cs-CZ" dirty="0"/>
          </a:p>
        </p:txBody>
      </p:sp>
      <p:sp>
        <p:nvSpPr>
          <p:cNvPr id="4" name="Podnadpis 2"/>
          <p:cNvSpPr txBox="1">
            <a:spLocks/>
          </p:cNvSpPr>
          <p:nvPr/>
        </p:nvSpPr>
        <p:spPr>
          <a:xfrm>
            <a:off x="3714744" y="6215082"/>
            <a:ext cx="5240734" cy="428628"/>
          </a:xfrm>
          <a:prstGeom prst="rect">
            <a:avLst/>
          </a:prstGeom>
        </p:spPr>
        <p:txBody>
          <a:bodyPr vert="horz" lIns="91440" tIns="45720" rIns="91440" bIns="0" rtlCol="0" anchor="t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tabLst/>
              <a:defRPr/>
            </a:pPr>
            <a:r>
              <a:rPr kumimoji="0" lang="cs-CZ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Filip</a:t>
            </a:r>
            <a:r>
              <a:rPr kumimoji="0" lang="cs-CZ" sz="21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Plachý </a:t>
            </a:r>
            <a:r>
              <a:rPr kumimoji="0" lang="cs-CZ" sz="21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4L 2020/21</a:t>
            </a:r>
            <a:endParaRPr kumimoji="0" lang="cs-CZ" sz="21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42976" y="214290"/>
            <a:ext cx="7514035" cy="1752599"/>
          </a:xfrm>
        </p:spPr>
        <p:txBody>
          <a:bodyPr/>
          <a:lstStyle/>
          <a:p>
            <a:r>
              <a:rPr lang="cs-CZ" dirty="0" smtClean="0"/>
              <a:t>Úvod</a:t>
            </a:r>
            <a:endParaRPr lang="cs-CZ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71538" y="1714488"/>
            <a:ext cx="7513637" cy="31162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ovéPole 4"/>
          <p:cNvSpPr txBox="1"/>
          <p:nvPr/>
        </p:nvSpPr>
        <p:spPr>
          <a:xfrm>
            <a:off x="1071538" y="5072074"/>
            <a:ext cx="7500990" cy="1200329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cs-CZ" dirty="0" smtClean="0"/>
              <a:t>Od vedoucího práce:</a:t>
            </a:r>
          </a:p>
          <a:p>
            <a:pPr>
              <a:buFont typeface="Arial" pitchFamily="34" charset="0"/>
              <a:buChar char="•"/>
            </a:pPr>
            <a:r>
              <a:rPr lang="cs-CZ" dirty="0"/>
              <a:t> </a:t>
            </a:r>
            <a:r>
              <a:rPr lang="cs-CZ" dirty="0" smtClean="0"/>
              <a:t>Srozumitelnost tutoriálu pro začátečníky (znalosti ze 3. ročníku)</a:t>
            </a:r>
          </a:p>
          <a:p>
            <a:pPr>
              <a:buFont typeface="Arial" pitchFamily="34" charset="0"/>
              <a:buChar char="•"/>
            </a:pPr>
            <a:r>
              <a:rPr lang="cs-CZ" dirty="0" smtClean="0"/>
              <a:t> Struktura „krok po kroku“</a:t>
            </a:r>
          </a:p>
          <a:p>
            <a:pPr>
              <a:buFont typeface="Arial" pitchFamily="34" charset="0"/>
              <a:buChar char="•"/>
            </a:pPr>
            <a:r>
              <a:rPr lang="cs-CZ" dirty="0" smtClean="0"/>
              <a:t>Zaimponovat nástroj WxGlade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28662" y="357166"/>
            <a:ext cx="4714908" cy="1143008"/>
          </a:xfrm>
        </p:spPr>
        <p:txBody>
          <a:bodyPr>
            <a:normAutofit/>
          </a:bodyPr>
          <a:lstStyle/>
          <a:p>
            <a:r>
              <a:rPr lang="cs-CZ" dirty="0" smtClean="0"/>
              <a:t>Knihovna WxPython</a:t>
            </a:r>
            <a:endParaRPr lang="cs-CZ" dirty="0"/>
          </a:p>
        </p:txBody>
      </p:sp>
      <p:pic>
        <p:nvPicPr>
          <p:cNvPr id="6" name="Zástupný symbol pro obsah 5" descr="WxPython-log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7884" y="285728"/>
            <a:ext cx="2654005" cy="16599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857364"/>
            <a:ext cx="4571746" cy="35004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628" y="2143116"/>
            <a:ext cx="3929058" cy="27139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72330" y="5286388"/>
            <a:ext cx="1857388" cy="11692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43504" y="5286388"/>
            <a:ext cx="1857388" cy="11692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785850" y="285728"/>
            <a:ext cx="7514035" cy="1752599"/>
          </a:xfrm>
        </p:spPr>
        <p:txBody>
          <a:bodyPr/>
          <a:lstStyle/>
          <a:p>
            <a:r>
              <a:rPr lang="cs-CZ" dirty="0" smtClean="0"/>
              <a:t>Jupyter Notebook</a:t>
            </a:r>
            <a:endParaRPr lang="cs-CZ" dirty="0"/>
          </a:p>
        </p:txBody>
      </p:sp>
      <p:pic>
        <p:nvPicPr>
          <p:cNvPr id="4" name="Zástupný symbol pro obsah 3" descr="jupyte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428604"/>
            <a:ext cx="1000132" cy="1159320"/>
          </a:xfrm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2143116"/>
            <a:ext cx="7358114" cy="4034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571536" y="0"/>
            <a:ext cx="7514035" cy="1752599"/>
          </a:xfrm>
        </p:spPr>
        <p:txBody>
          <a:bodyPr/>
          <a:lstStyle/>
          <a:p>
            <a:r>
              <a:rPr lang="cs-CZ" dirty="0" smtClean="0"/>
              <a:t>GitHub a NBViewer</a:t>
            </a:r>
            <a:endParaRPr lang="cs-CZ" dirty="0"/>
          </a:p>
        </p:txBody>
      </p:sp>
      <p:pic>
        <p:nvPicPr>
          <p:cNvPr id="4" name="Zástupný symbol pro obsah 3" descr="github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214942" y="214290"/>
            <a:ext cx="1550196" cy="1550196"/>
          </a:xfrm>
        </p:spPr>
      </p:pic>
      <p:pic>
        <p:nvPicPr>
          <p:cNvPr id="5" name="Obrázek 4" descr="nbview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86578" y="0"/>
            <a:ext cx="2214578" cy="2214578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1857364"/>
            <a:ext cx="4028654" cy="45720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1857364"/>
            <a:ext cx="4343653" cy="25717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1643106" y="214290"/>
            <a:ext cx="7514035" cy="1752599"/>
          </a:xfrm>
        </p:spPr>
        <p:txBody>
          <a:bodyPr/>
          <a:lstStyle/>
          <a:p>
            <a:r>
              <a:rPr lang="cs-CZ" dirty="0" smtClean="0"/>
              <a:t>WxGlade</a:t>
            </a:r>
            <a:endParaRPr lang="cs-CZ" dirty="0"/>
          </a:p>
        </p:txBody>
      </p:sp>
      <p:pic>
        <p:nvPicPr>
          <p:cNvPr id="4" name="Zástupný symbol pro obsah 3" descr="wxGlad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3438" y="285728"/>
            <a:ext cx="4212446" cy="1036657"/>
          </a:xfrm>
        </p:spPr>
      </p:pic>
      <p:pic>
        <p:nvPicPr>
          <p:cNvPr id="5" name="Obrázek 4" descr="gladema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56" y="1571612"/>
            <a:ext cx="5594735" cy="51262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6600" dirty="0" smtClean="0"/>
              <a:t>Děkuji za pozornost</a:t>
            </a:r>
            <a:endParaRPr lang="cs-CZ" sz="6600" dirty="0"/>
          </a:p>
        </p:txBody>
      </p:sp>
      <p:pic>
        <p:nvPicPr>
          <p:cNvPr id="4" name="Obrázek 3" descr="wxtutorial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2976" y="3643314"/>
            <a:ext cx="7403857" cy="26148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a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_36804475_TF22644756.potx" id="{F397E5FB-1475-4A2B-A118-C3E33793FB85}" vid="{9CC913D8-D7AD-4BF9-92C5-3F646CD0259E}"/>
    </a:ext>
  </a:extLst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845</TotalTime>
  <Words>68</Words>
  <Application>Microsoft Office PowerPoint</Application>
  <PresentationFormat>Předvádění na obrazovce (4:3)</PresentationFormat>
  <Paragraphs>16</Paragraphs>
  <Slides>7</Slides>
  <Notes>2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8" baseType="lpstr">
      <vt:lpstr>Paralaxa</vt:lpstr>
      <vt:lpstr>WxTutoriál</vt:lpstr>
      <vt:lpstr>Úvod</vt:lpstr>
      <vt:lpstr>Knihovna WxPython</vt:lpstr>
      <vt:lpstr>Jupyter Notebook</vt:lpstr>
      <vt:lpstr>GitHub a NBViewer</vt:lpstr>
      <vt:lpstr>WxGlade</vt:lpstr>
      <vt:lpstr>Děkuji za pozornost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kaktus mentos</dc:creator>
  <cp:lastModifiedBy>kaktus mentos</cp:lastModifiedBy>
  <cp:revision>53</cp:revision>
  <dcterms:created xsi:type="dcterms:W3CDTF">2021-03-27T08:06:28Z</dcterms:created>
  <dcterms:modified xsi:type="dcterms:W3CDTF">2021-04-06T08:29:28Z</dcterms:modified>
</cp:coreProperties>
</file>