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den. Jmenuji se Filip Plachý a mou prací bylo zhotovení tutoriálů na knihovnu WxPython.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t>27.03.2021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GUI</a:t>
            </a:r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857364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214951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57</Words>
  <Application>Microsoft Office PowerPoint</Application>
  <PresentationFormat>Předvádění na obrazovce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Paralaxa</vt:lpstr>
      <vt:lpstr>WxTutoriál</vt:lpstr>
      <vt:lpstr>Úvod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28</cp:revision>
  <dcterms:created xsi:type="dcterms:W3CDTF">2021-03-27T08:06:28Z</dcterms:created>
  <dcterms:modified xsi:type="dcterms:W3CDTF">2021-03-27T16:07:30Z</dcterms:modified>
</cp:coreProperties>
</file>