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67" r:id="rId3"/>
    <p:sldId id="257" r:id="rId4"/>
    <p:sldId id="264" r:id="rId5"/>
    <p:sldId id="265" r:id="rId6"/>
    <p:sldId id="266" r:id="rId7"/>
    <p:sldId id="268" r:id="rId8"/>
    <p:sldId id="263" r:id="rId9"/>
    <p:sldId id="269" r:id="rId10"/>
    <p:sldId id="262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750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FDC96-AACE-4105-A078-52873064FFD3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1F2CE-8BF1-4955-BB39-BE69A4741DD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Vol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l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l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l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l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l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 smtClean="0"/>
              <a:t>Klepnutím lze upravit styl předlohy podnadpisů.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 smtClean="0"/>
              <a:t>Klepnutím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rtlCol="0" anchor="t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4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 smtClean="0"/>
              <a:t>Klepnutím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Vol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l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l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l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l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l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82EA2C-DE64-4899-9047-46BACF1514BA}" type="datetimeFigureOut">
              <a:rPr lang="cs-CZ" smtClean="0"/>
              <a:pPr/>
              <a:t>22.05.2021</a:t>
            </a:fld>
            <a:endParaRPr lang="cs-CZ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WxTutoriál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Tutoriál knihovny wxPython pro tvorbu GUI</a:t>
            </a:r>
          </a:p>
          <a:p>
            <a:endParaRPr lang="cs-CZ" dirty="0" smtClean="0"/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3714744" y="6215082"/>
            <a:ext cx="5240734" cy="428628"/>
          </a:xfrm>
          <a:prstGeom prst="rect">
            <a:avLst/>
          </a:prstGeom>
        </p:spPr>
        <p:txBody>
          <a:bodyPr vert="horz" lIns="91440" tIns="45720" rIns="91440" bIns="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cs-CZ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Filip</a:t>
            </a:r>
            <a:r>
              <a:rPr kumimoji="0" lang="cs-CZ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Plachý </a:t>
            </a:r>
            <a:r>
              <a:rPr kumimoji="0" lang="cs-CZ" sz="21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4L 2020/21</a:t>
            </a:r>
            <a:endParaRPr kumimoji="0" lang="cs-CZ" sz="21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929190" y="5715016"/>
            <a:ext cx="42148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100" dirty="0" smtClean="0">
                <a:latin typeface="Arial" pitchFamily="34" charset="0"/>
                <a:cs typeface="Arial" pitchFamily="34" charset="0"/>
              </a:rPr>
              <a:t>Vedoucí práce: Ing. Marek Nožka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600" dirty="0" smtClean="0"/>
              <a:t>Děkuji za pozornost</a:t>
            </a:r>
            <a:endParaRPr lang="cs-CZ" sz="6600" dirty="0"/>
          </a:p>
        </p:txBody>
      </p:sp>
      <p:pic>
        <p:nvPicPr>
          <p:cNvPr id="4" name="Obrázek 3" descr="wxtutorial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3643314"/>
            <a:ext cx="7403857" cy="2614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714412" y="0"/>
            <a:ext cx="6173410" cy="1385877"/>
          </a:xfrm>
        </p:spPr>
        <p:txBody>
          <a:bodyPr/>
          <a:lstStyle/>
          <a:p>
            <a:r>
              <a:rPr lang="cs-CZ" dirty="0" smtClean="0"/>
              <a:t>WxPython:</a:t>
            </a:r>
            <a:endParaRPr lang="cs-CZ" dirty="0"/>
          </a:p>
        </p:txBody>
      </p:sp>
      <p:pic>
        <p:nvPicPr>
          <p:cNvPr id="6" name="Zástupný symbol pro obsah 5" descr="WxPython-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884" y="214290"/>
            <a:ext cx="2540202" cy="1588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928802"/>
            <a:ext cx="6643734" cy="459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7514035" cy="1752599"/>
          </a:xfrm>
        </p:spPr>
        <p:txBody>
          <a:bodyPr/>
          <a:lstStyle/>
          <a:p>
            <a:r>
              <a:rPr lang="cs-CZ" dirty="0" smtClean="0"/>
              <a:t>Problematika práce</a:t>
            </a:r>
            <a:endParaRPr lang="cs-C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714488"/>
            <a:ext cx="7513637" cy="3116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ovéPole 4"/>
          <p:cNvSpPr txBox="1"/>
          <p:nvPr/>
        </p:nvSpPr>
        <p:spPr>
          <a:xfrm>
            <a:off x="1071538" y="5072074"/>
            <a:ext cx="7500990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cs-CZ" dirty="0" smtClean="0"/>
              <a:t>Od vedoucího práce:</a:t>
            </a:r>
          </a:p>
          <a:p>
            <a:pPr>
              <a:buFont typeface="Arial" pitchFamily="34" charset="0"/>
              <a:buChar char="•"/>
            </a:pPr>
            <a:r>
              <a:rPr lang="cs-CZ" dirty="0"/>
              <a:t> </a:t>
            </a:r>
            <a:r>
              <a:rPr lang="cs-CZ" dirty="0" smtClean="0"/>
              <a:t>Srozumitelnost tutoriálu pro začátečníky (znalosti ze 3. ročníku)</a:t>
            </a:r>
          </a:p>
          <a:p>
            <a:pPr>
              <a:buFont typeface="Arial" pitchFamily="34" charset="0"/>
              <a:buChar char="•"/>
            </a:pPr>
            <a:r>
              <a:rPr lang="cs-CZ" dirty="0" smtClean="0"/>
              <a:t> Struktura „krok po kroku“</a:t>
            </a:r>
          </a:p>
          <a:p>
            <a:pPr>
              <a:buFont typeface="Arial" pitchFamily="34" charset="0"/>
              <a:buChar char="•"/>
            </a:pPr>
            <a:r>
              <a:rPr lang="cs-CZ" dirty="0" smtClean="0"/>
              <a:t>Zaimponovat nástroj WxGlade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1000100" y="357166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 smtClean="0"/>
              <a:t>Práce na obsahu:</a:t>
            </a:r>
            <a:endParaRPr lang="cs-CZ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357298"/>
            <a:ext cx="7983264" cy="3929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1000100" y="357166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 smtClean="0"/>
              <a:t>Práce na obsahu:</a:t>
            </a:r>
            <a:endParaRPr lang="cs-CZ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8643998" cy="1087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ovéPole 3"/>
          <p:cNvSpPr txBox="1"/>
          <p:nvPr/>
        </p:nvSpPr>
        <p:spPr>
          <a:xfrm>
            <a:off x="1071538" y="107154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Názorné příklady:</a:t>
            </a:r>
            <a:endParaRPr lang="cs-CZ" dirty="0"/>
          </a:p>
        </p:txBody>
      </p:sp>
      <p:pic>
        <p:nvPicPr>
          <p:cNvPr id="1032" name="Picture 8" descr="D:\aŠKOLA\maturitní práce\img\kal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3214686"/>
            <a:ext cx="2857520" cy="316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ovéPole 11"/>
          <p:cNvSpPr txBox="1"/>
          <p:nvPr/>
        </p:nvSpPr>
        <p:spPr>
          <a:xfrm>
            <a:off x="785786" y="271462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1:</a:t>
            </a:r>
            <a:endParaRPr lang="cs-CZ" sz="2800" dirty="0"/>
          </a:p>
        </p:txBody>
      </p:sp>
      <p:pic>
        <p:nvPicPr>
          <p:cNvPr id="1033" name="Picture 9" descr="D:\aŠKOLA\maturitní práce\img\mix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2857496"/>
            <a:ext cx="2286016" cy="1900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D:\aŠKOLA\maturitní práce\img\mix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868" y="4857760"/>
            <a:ext cx="2286016" cy="183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ovéPole 14"/>
          <p:cNvSpPr txBox="1"/>
          <p:nvPr/>
        </p:nvSpPr>
        <p:spPr>
          <a:xfrm>
            <a:off x="3143240" y="2714620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2:</a:t>
            </a:r>
            <a:endParaRPr lang="cs-CZ" sz="2800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6143636" y="2714620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3:</a:t>
            </a:r>
            <a:endParaRPr lang="cs-CZ" sz="2800" dirty="0"/>
          </a:p>
        </p:txBody>
      </p:sp>
      <p:pic>
        <p:nvPicPr>
          <p:cNvPr id="1035" name="Picture 11" descr="D:\aŠKOLA\maturitní práce\img\mult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3286124"/>
            <a:ext cx="2724150" cy="2790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1000100" y="357166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 smtClean="0"/>
              <a:t>Práce na obsahu:</a:t>
            </a:r>
            <a:endParaRPr lang="cs-CZ" sz="40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928662" y="100010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Ostatní: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14488"/>
            <a:ext cx="861218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357298"/>
            <a:ext cx="86121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643182"/>
            <a:ext cx="8021801" cy="285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1000100" y="357166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 smtClean="0"/>
              <a:t>Práce na obsahu:</a:t>
            </a:r>
            <a:endParaRPr lang="cs-CZ" sz="40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1000100" y="100010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WxGlade:</a:t>
            </a:r>
          </a:p>
        </p:txBody>
      </p:sp>
      <p:pic>
        <p:nvPicPr>
          <p:cNvPr id="3074" name="Picture 2" descr="D:\aŠKOLA\maturitní práce\img\gladema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214554"/>
            <a:ext cx="4845833" cy="4440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357298"/>
            <a:ext cx="861218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857224" y="214290"/>
            <a:ext cx="4286280" cy="107157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000" b="0" i="0" u="none" strike="noStrike" kern="1200" cap="none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Použitý software:</a:t>
            </a:r>
            <a:endParaRPr kumimoji="0" lang="cs-CZ" sz="4000" b="0" i="0" u="none" strike="noStrike" kern="1200" cap="none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D:\aŠKOLA\maturitní práce\Poster\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286124"/>
            <a:ext cx="1571636" cy="1571636"/>
          </a:xfrm>
          <a:prstGeom prst="rect">
            <a:avLst/>
          </a:prstGeom>
          <a:noFill/>
        </p:spPr>
      </p:pic>
      <p:pic>
        <p:nvPicPr>
          <p:cNvPr id="2051" name="Picture 3" descr="D:\aŠKOLA\maturitní práce\Poster\g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3429000"/>
            <a:ext cx="1357322" cy="1357322"/>
          </a:xfrm>
          <a:prstGeom prst="rect">
            <a:avLst/>
          </a:prstGeom>
          <a:noFill/>
        </p:spPr>
      </p:pic>
      <p:sp>
        <p:nvSpPr>
          <p:cNvPr id="5" name="TextovéPole 4"/>
          <p:cNvSpPr txBox="1"/>
          <p:nvPr/>
        </p:nvSpPr>
        <p:spPr>
          <a:xfrm>
            <a:off x="785786" y="292893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Online úložiště GitHub: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4357686" y="314324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Správce verzí Git:</a:t>
            </a:r>
            <a:endParaRPr lang="cs-CZ" dirty="0"/>
          </a:p>
        </p:txBody>
      </p:sp>
      <p:pic>
        <p:nvPicPr>
          <p:cNvPr id="2052" name="Picture 4" descr="D:\aŠKOLA\maturitní práce\Poster\jupy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1214422"/>
            <a:ext cx="1294204" cy="1500198"/>
          </a:xfrm>
          <a:prstGeom prst="rect">
            <a:avLst/>
          </a:prstGeom>
          <a:noFill/>
        </p:spPr>
      </p:pic>
      <p:pic>
        <p:nvPicPr>
          <p:cNvPr id="2053" name="Picture 5" descr="D:\aŠKOLA\maturitní práce\Poster\nbview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1604" y="5143512"/>
            <a:ext cx="1952612" cy="1952612"/>
          </a:xfrm>
          <a:prstGeom prst="rect">
            <a:avLst/>
          </a:prstGeom>
          <a:noFill/>
        </p:spPr>
      </p:pic>
      <p:sp>
        <p:nvSpPr>
          <p:cNvPr id="9" name="TextovéPole 8"/>
          <p:cNvSpPr txBox="1"/>
          <p:nvPr/>
        </p:nvSpPr>
        <p:spPr>
          <a:xfrm>
            <a:off x="714348" y="514351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Webové rozhraní NBViewer:</a:t>
            </a:r>
            <a:endParaRPr lang="cs-CZ" dirty="0"/>
          </a:p>
        </p:txBody>
      </p:sp>
      <p:sp>
        <p:nvSpPr>
          <p:cNvPr id="10" name="TextovéPole 9"/>
          <p:cNvSpPr txBox="1"/>
          <p:nvPr/>
        </p:nvSpPr>
        <p:spPr>
          <a:xfrm>
            <a:off x="4500562" y="85723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Zápis tutoriálu:</a:t>
            </a:r>
            <a:endParaRPr lang="cs-CZ" dirty="0"/>
          </a:p>
        </p:txBody>
      </p:sp>
      <p:pic>
        <p:nvPicPr>
          <p:cNvPr id="2054" name="Picture 6" descr="D:\aŠKOLA\maturitní práce\Poster\pyth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0" y="1428736"/>
            <a:ext cx="1285884" cy="1285884"/>
          </a:xfrm>
          <a:prstGeom prst="rect">
            <a:avLst/>
          </a:prstGeom>
          <a:noFill/>
        </p:spPr>
      </p:pic>
      <p:sp>
        <p:nvSpPr>
          <p:cNvPr id="12" name="TextovéPole 11"/>
          <p:cNvSpPr txBox="1"/>
          <p:nvPr/>
        </p:nvSpPr>
        <p:spPr>
          <a:xfrm>
            <a:off x="1000100" y="92867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Programovací jazyk a modul:</a:t>
            </a:r>
            <a:endParaRPr lang="cs-CZ" dirty="0"/>
          </a:p>
        </p:txBody>
      </p:sp>
      <p:pic>
        <p:nvPicPr>
          <p:cNvPr id="2056" name="Picture 8" descr="D:\aŠKOLA\maturitní práce\Poster\WxPython-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1428736"/>
            <a:ext cx="1828813" cy="1143008"/>
          </a:xfrm>
          <a:prstGeom prst="rect">
            <a:avLst/>
          </a:prstGeom>
          <a:noFill/>
        </p:spPr>
      </p:pic>
      <p:pic>
        <p:nvPicPr>
          <p:cNvPr id="2058" name="Picture 10" descr="Visual studio code logo is offensive to me · Issue #87419 · microsoft/vscode  · GitHub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6314" y="5214950"/>
            <a:ext cx="1214366" cy="1214366"/>
          </a:xfrm>
          <a:prstGeom prst="rect">
            <a:avLst/>
          </a:prstGeom>
          <a:noFill/>
        </p:spPr>
      </p:pic>
      <p:sp>
        <p:nvSpPr>
          <p:cNvPr id="16" name="TextovéPole 15"/>
          <p:cNvSpPr txBox="1"/>
          <p:nvPr/>
        </p:nvSpPr>
        <p:spPr>
          <a:xfrm>
            <a:off x="4643438" y="478632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IDE VSCode:</a:t>
            </a:r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42984"/>
            <a:ext cx="5634666" cy="472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ovéPole 3"/>
          <p:cNvSpPr txBox="1"/>
          <p:nvPr/>
        </p:nvSpPr>
        <p:spPr>
          <a:xfrm>
            <a:off x="1071538" y="357166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 smtClean="0"/>
              <a:t>Celá práce:</a:t>
            </a:r>
            <a:endParaRPr lang="cs-CZ" sz="40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1357258" y="5934670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s-CZ" dirty="0" smtClean="0"/>
              <a:t>https</a:t>
            </a:r>
            <a:r>
              <a:rPr lang="cs-CZ" dirty="0" smtClean="0"/>
              <a:t>://</a:t>
            </a:r>
            <a:r>
              <a:rPr lang="cs-CZ" dirty="0" smtClean="0"/>
              <a:t>github.com/Feeeeeeeeeela/WxTutorial</a:t>
            </a:r>
          </a:p>
          <a:p>
            <a:pPr>
              <a:buFont typeface="Arial" pitchFamily="34" charset="0"/>
              <a:buChar char="•"/>
            </a:pPr>
            <a:r>
              <a:rPr lang="cs-CZ" dirty="0" smtClean="0"/>
              <a:t>https</a:t>
            </a:r>
            <a:r>
              <a:rPr lang="cs-CZ" dirty="0" smtClean="0"/>
              <a:t>://nbviewer.jupyter.org/github/Feeeeeeeeeela/WxTutorial/blob/master/Main.ipynb</a:t>
            </a:r>
            <a:endParaRPr lang="cs-CZ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6804475_TF22644756.potx" id="{F397E5FB-1475-4A2B-A118-C3E33793FB85}" vid="{9CC913D8-D7AD-4BF9-92C5-3F646CD0259E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</TotalTime>
  <Words>121</Words>
  <Application>Microsoft Office PowerPoint</Application>
  <PresentationFormat>Předvádění na obrazovce (4:3)</PresentationFormat>
  <Paragraphs>37</Paragraphs>
  <Slides>10</Slides>
  <Notes>6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Paralaxa</vt:lpstr>
      <vt:lpstr>WxTutoriál</vt:lpstr>
      <vt:lpstr>WxPython:</vt:lpstr>
      <vt:lpstr>Problematika práce</vt:lpstr>
      <vt:lpstr>Snímek 4</vt:lpstr>
      <vt:lpstr>Snímek 5</vt:lpstr>
      <vt:lpstr>Snímek 6</vt:lpstr>
      <vt:lpstr>Snímek 7</vt:lpstr>
      <vt:lpstr>Snímek 8</vt:lpstr>
      <vt:lpstr>Snímek 9</vt:lpstr>
      <vt:lpstr>Děkuji za pozornost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kaktus mentos</dc:creator>
  <cp:lastModifiedBy>kaktus mentos</cp:lastModifiedBy>
  <cp:revision>134</cp:revision>
  <dcterms:created xsi:type="dcterms:W3CDTF">2021-03-27T08:06:28Z</dcterms:created>
  <dcterms:modified xsi:type="dcterms:W3CDTF">2021-05-22T10:24:40Z</dcterms:modified>
</cp:coreProperties>
</file>