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DC96-AACE-4105-A078-52873064FFD3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F2CE-8BF1-4955-BB39-BE69A4741DD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Dobrý</a:t>
            </a:r>
            <a:r>
              <a:rPr lang="cs-CZ" baseline="0" dirty="0" smtClean="0"/>
              <a:t> den. Jmenuji se Filip Plachý a mou prací bylo zhotovení tutoriálů na knihovnu WxPython.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F2CE-8BF1-4955-BB39-BE69A4741DD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 smtClean="0"/>
              <a:t>Klepnutím lze upravit styl předlohy podnadpisů.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 smtClean="0"/>
              <a:t>Klepnutím lze upravit styly předlohy textu.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rtlCol="0" anchor="t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  <a:p>
            <a:pPr lvl="1" rtl="0"/>
            <a:r>
              <a:rPr lang="cs-CZ" noProof="0" smtClean="0"/>
              <a:t>Druhá úroveň</a:t>
            </a:r>
          </a:p>
          <a:p>
            <a:pPr lvl="2" rtl="0"/>
            <a:r>
              <a:rPr lang="cs-CZ" noProof="0" smtClean="0"/>
              <a:t>Třetí úroveň</a:t>
            </a:r>
          </a:p>
          <a:p>
            <a:pPr lvl="3" rtl="0"/>
            <a:r>
              <a:rPr lang="cs-CZ" noProof="0" smtClean="0"/>
              <a:t>Čtvrtá úroveň</a:t>
            </a:r>
          </a:p>
          <a:p>
            <a:pPr lvl="4" rtl="0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 smtClean="0"/>
              <a:t>Klepnutím lze upravit styl předlohy nadpisů.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 smtClean="0"/>
              <a:t>Klepnutím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2EA2C-DE64-4899-9047-46BACF1514BA}" type="datetimeFigureOut">
              <a:rPr lang="cs-CZ" smtClean="0"/>
              <a:pPr/>
              <a:t>31.03.2021</a:t>
            </a:fld>
            <a:endParaRPr lang="cs-CZ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CCD00-FEA1-4319-9AF1-11231C13695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WxTutoriál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Tutoriál knihovny wxPython pro tvorbu GUI</a:t>
            </a:r>
            <a:endParaRPr lang="cs-CZ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3714744" y="6215082"/>
            <a:ext cx="5240734" cy="428628"/>
          </a:xfrm>
          <a:prstGeom prst="rect">
            <a:avLst/>
          </a:prstGeom>
        </p:spPr>
        <p:txBody>
          <a:bodyPr vert="horz" lIns="91440" tIns="45720" rIns="91440" bIns="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cs-CZ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Filip</a:t>
            </a:r>
            <a:r>
              <a:rPr kumimoji="0" lang="cs-CZ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Plachý </a:t>
            </a:r>
            <a:r>
              <a:rPr kumimoji="0" lang="cs-CZ" sz="21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4L 2020/21</a:t>
            </a:r>
            <a:endParaRPr kumimoji="0" lang="cs-CZ" sz="21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514035" cy="1752599"/>
          </a:xfrm>
        </p:spPr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857364"/>
            <a:ext cx="7513637" cy="3116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ovéPole 4"/>
          <p:cNvSpPr txBox="1"/>
          <p:nvPr/>
        </p:nvSpPr>
        <p:spPr>
          <a:xfrm>
            <a:off x="1071538" y="5214951"/>
            <a:ext cx="750099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cs-CZ" dirty="0" smtClean="0"/>
              <a:t>Od vedoucího práce: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 </a:t>
            </a:r>
            <a:r>
              <a:rPr lang="cs-CZ" dirty="0" smtClean="0"/>
              <a:t>Srozumitelnost tutoriálu pro začátečníky (znalosti ze 3. ročníku)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 Struktura „krok po kroku“</a:t>
            </a:r>
          </a:p>
          <a:p>
            <a:pPr>
              <a:buFont typeface="Arial" pitchFamily="34" charset="0"/>
              <a:buChar char="•"/>
            </a:pPr>
            <a:r>
              <a:rPr lang="cs-CZ" dirty="0" smtClean="0"/>
              <a:t>Zaimponovat nástroj WxGlade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WxPython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Jupyter Notebook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GitHub a NBViewer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WxGlade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67</Words>
  <Application>Microsoft Office PowerPoint</Application>
  <PresentationFormat>Předvádění na obrazovce (4:3)</PresentationFormat>
  <Paragraphs>16</Paragraphs>
  <Slides>7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Paralaxa</vt:lpstr>
      <vt:lpstr>WxTutoriál</vt:lpstr>
      <vt:lpstr>Úvod</vt:lpstr>
      <vt:lpstr>WxPython</vt:lpstr>
      <vt:lpstr>Jupyter Notebook</vt:lpstr>
      <vt:lpstr>GitHub a NBViewer</vt:lpstr>
      <vt:lpstr>WxGlade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kaktus mentos</dc:creator>
  <cp:lastModifiedBy>kaktus mentos</cp:lastModifiedBy>
  <cp:revision>30</cp:revision>
  <dcterms:created xsi:type="dcterms:W3CDTF">2021-03-27T08:06:28Z</dcterms:created>
  <dcterms:modified xsi:type="dcterms:W3CDTF">2021-03-31T09:24:04Z</dcterms:modified>
</cp:coreProperties>
</file>