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67" r:id="rId3"/>
    <p:sldId id="257" r:id="rId4"/>
    <p:sldId id="264" r:id="rId5"/>
    <p:sldId id="265" r:id="rId6"/>
    <p:sldId id="266" r:id="rId7"/>
    <p:sldId id="268" r:id="rId8"/>
    <p:sldId id="263" r:id="rId9"/>
    <p:sldId id="262" r:id="rId1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750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FDC96-AACE-4105-A078-52873064FFD3}" type="datetimeFigureOut">
              <a:rPr lang="cs-CZ" smtClean="0"/>
              <a:pPr/>
              <a:t>21.05.2021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1F2CE-8BF1-4955-BB39-BE69A4741DD1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1F2CE-8BF1-4955-BB39-BE69A4741DD1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1F2CE-8BF1-4955-BB39-BE69A4741DD1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1F2CE-8BF1-4955-BB39-BE69A4741DD1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1F2CE-8BF1-4955-BB39-BE69A4741DD1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1F2CE-8BF1-4955-BB39-BE69A4741DD1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1F2CE-8BF1-4955-BB39-BE69A4741DD1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18"/>
          <p:cNvGrpSpPr/>
          <p:nvPr/>
        </p:nvGrpSpPr>
        <p:grpSpPr>
          <a:xfrm>
            <a:off x="409575" y="-4763"/>
            <a:ext cx="3761184" cy="6862763"/>
            <a:chOff x="2928938" y="-4763"/>
            <a:chExt cx="5014912" cy="6862763"/>
          </a:xfrm>
        </p:grpSpPr>
        <p:sp>
          <p:nvSpPr>
            <p:cNvPr id="22" name="Volný tvar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olný tvar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olný tvar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olný tvar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olný tvar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olný tvar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196301" y="1380069"/>
            <a:ext cx="6430967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386533" y="3996267"/>
            <a:ext cx="5240734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cs-CZ" noProof="0" smtClean="0"/>
              <a:t>Klepnutím lze upravit styl předlohy podnadpisů.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21.05.2021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3999309" y="5883276"/>
            <a:ext cx="3243033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4" y="4732865"/>
            <a:ext cx="7514033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17895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 smtClean="0"/>
              <a:t>Klepnutím na ikonu přidáte obrázek.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13234" y="5299603"/>
            <a:ext cx="7514033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21.05.2021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titu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5" y="685800"/>
            <a:ext cx="7514033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21.05.2021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cs-CZ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827609" y="3428999"/>
            <a:ext cx="6399611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21.05.2021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5" y="3308581"/>
            <a:ext cx="7514032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777381"/>
            <a:ext cx="7514033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21.05.2021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cs-CZ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113235" y="3886200"/>
            <a:ext cx="7514033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cs-CZ" noProof="0" smtClean="0"/>
              <a:t>Klepnutím lze upravit styly předlohy textu.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775200"/>
            <a:ext cx="7514033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21.05.2021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5" y="685801"/>
            <a:ext cx="7514034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113234" y="3505200"/>
            <a:ext cx="751403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cs-CZ" noProof="0" smtClean="0"/>
              <a:t>Klepnutím lze upravit styly předlohy textu.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21.05.2021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21.05.2021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299492" y="685800"/>
            <a:ext cx="1327777" cy="5105400"/>
          </a:xfrm>
        </p:spPr>
        <p:txBody>
          <a:bodyPr vert="eaVert" rtlCol="0"/>
          <a:lstStyle/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113234" y="685800"/>
            <a:ext cx="6014807" cy="5105400"/>
          </a:xfrm>
        </p:spPr>
        <p:txBody>
          <a:bodyPr vert="eaVert" rtlCol="0" anchor="t"/>
          <a:lstStyle/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21.05.2021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21.05.2021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213893" y="5867132"/>
            <a:ext cx="413375" cy="365125"/>
          </a:xfrm>
        </p:spPr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29210" y="2666999"/>
            <a:ext cx="6698060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929209" y="4777381"/>
            <a:ext cx="669806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21.05.2021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</p:spPr>
        <p:txBody>
          <a:bodyPr rtlCol="0"/>
          <a:lstStyle/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113235" y="2667000"/>
            <a:ext cx="3671291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955975" y="2667000"/>
            <a:ext cx="3671292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21.05.2021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29134" y="2658533"/>
            <a:ext cx="345539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113233" y="3335337"/>
            <a:ext cx="3671292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160366" y="2667000"/>
            <a:ext cx="346690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955975" y="3335337"/>
            <a:ext cx="3671292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21.05.2021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21.05.2021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21.05.2021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4" y="1600200"/>
            <a:ext cx="266184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46525" y="685800"/>
            <a:ext cx="4680743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13234" y="2971800"/>
            <a:ext cx="266184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21.05.2021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2043" y="1752599"/>
            <a:ext cx="4069619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14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5696011" y="914400"/>
            <a:ext cx="246073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 smtClean="0"/>
              <a:t>Klepnutím na ikonu přidáte obrázek.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12043" y="3124199"/>
            <a:ext cx="4069619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21.05.2021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113109" y="1"/>
            <a:ext cx="1827610" cy="6858001"/>
            <a:chOff x="1320800" y="0"/>
            <a:chExt cx="2436813" cy="6858001"/>
          </a:xfrm>
        </p:grpSpPr>
        <p:sp>
          <p:nvSpPr>
            <p:cNvPr id="8" name="Volný tvar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olný tvar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olný tvar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olný tvar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olný tvar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olný tvar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cs-CZ" noProof="0" dirty="0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3" y="2667000"/>
            <a:ext cx="751403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cs-CZ" noProof="0" dirty="0"/>
              <a:t>Kliknutím můžete upravit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82EA2C-DE64-4899-9047-46BACF1514BA}" type="datetimeFigureOut">
              <a:rPr lang="cs-CZ" smtClean="0"/>
              <a:pPr/>
              <a:t>21.05.2021</a:t>
            </a:fld>
            <a:endParaRPr lang="cs-CZ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>
            <a:off x="1929210" y="5883276"/>
            <a:ext cx="5313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13893" y="5883276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WxTutoriál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Tutoriál knihovny wxPython pro tvorbu GUI</a:t>
            </a:r>
          </a:p>
          <a:p>
            <a:endParaRPr lang="cs-CZ" dirty="0" smtClean="0"/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3714744" y="6215082"/>
            <a:ext cx="5240734" cy="428628"/>
          </a:xfrm>
          <a:prstGeom prst="rect">
            <a:avLst/>
          </a:prstGeom>
        </p:spPr>
        <p:txBody>
          <a:bodyPr vert="horz" lIns="91440" tIns="45720" rIns="91440" bIns="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tabLst/>
              <a:defRPr/>
            </a:pPr>
            <a:r>
              <a:rPr kumimoji="0" lang="cs-CZ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Filip</a:t>
            </a:r>
            <a:r>
              <a:rPr kumimoji="0" lang="cs-CZ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Plachý </a:t>
            </a:r>
            <a:r>
              <a:rPr kumimoji="0" lang="cs-CZ" sz="21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4L 2020/21</a:t>
            </a:r>
            <a:endParaRPr kumimoji="0" lang="cs-CZ" sz="21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929190" y="5715016"/>
            <a:ext cx="42148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100" dirty="0" smtClean="0">
                <a:latin typeface="Arial" pitchFamily="34" charset="0"/>
                <a:cs typeface="Arial" pitchFamily="34" charset="0"/>
              </a:rPr>
              <a:t>Vedoucí práce: Ing. Marek Nožka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714412" y="0"/>
            <a:ext cx="6173410" cy="1385877"/>
          </a:xfrm>
        </p:spPr>
        <p:txBody>
          <a:bodyPr/>
          <a:lstStyle/>
          <a:p>
            <a:r>
              <a:rPr lang="cs-CZ" dirty="0" smtClean="0"/>
              <a:t>WxPython:</a:t>
            </a:r>
            <a:endParaRPr lang="cs-CZ" dirty="0"/>
          </a:p>
        </p:txBody>
      </p:sp>
      <p:pic>
        <p:nvPicPr>
          <p:cNvPr id="6" name="Zástupný symbol pro obsah 5" descr="WxPython-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7884" y="214290"/>
            <a:ext cx="2540202" cy="1588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928802"/>
            <a:ext cx="6643734" cy="4593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2976" y="214290"/>
            <a:ext cx="7514035" cy="1752599"/>
          </a:xfrm>
        </p:spPr>
        <p:txBody>
          <a:bodyPr/>
          <a:lstStyle/>
          <a:p>
            <a:r>
              <a:rPr lang="cs-CZ" dirty="0" smtClean="0"/>
              <a:t>Problematika práce</a:t>
            </a:r>
            <a:endParaRPr lang="cs-CZ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714488"/>
            <a:ext cx="7513637" cy="3116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ovéPole 4"/>
          <p:cNvSpPr txBox="1"/>
          <p:nvPr/>
        </p:nvSpPr>
        <p:spPr>
          <a:xfrm>
            <a:off x="1071538" y="5072074"/>
            <a:ext cx="7500990" cy="1200329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cs-CZ" dirty="0" smtClean="0"/>
              <a:t>Od vedoucího práce:</a:t>
            </a:r>
          </a:p>
          <a:p>
            <a:pPr>
              <a:buFont typeface="Arial" pitchFamily="34" charset="0"/>
              <a:buChar char="•"/>
            </a:pPr>
            <a:r>
              <a:rPr lang="cs-CZ" dirty="0"/>
              <a:t> </a:t>
            </a:r>
            <a:r>
              <a:rPr lang="cs-CZ" dirty="0" smtClean="0"/>
              <a:t>Srozumitelnost tutoriálu pro začátečníky (znalosti ze 3. ročníku)</a:t>
            </a:r>
          </a:p>
          <a:p>
            <a:pPr>
              <a:buFont typeface="Arial" pitchFamily="34" charset="0"/>
              <a:buChar char="•"/>
            </a:pPr>
            <a:r>
              <a:rPr lang="cs-CZ" dirty="0" smtClean="0"/>
              <a:t> Struktura „krok po kroku“</a:t>
            </a:r>
          </a:p>
          <a:p>
            <a:pPr>
              <a:buFont typeface="Arial" pitchFamily="34" charset="0"/>
              <a:buChar char="•"/>
            </a:pPr>
            <a:r>
              <a:rPr lang="cs-CZ" dirty="0" smtClean="0"/>
              <a:t>Zaimponovat nástroj WxGlade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/>
          <p:cNvSpPr txBox="1"/>
          <p:nvPr/>
        </p:nvSpPr>
        <p:spPr>
          <a:xfrm>
            <a:off x="1000100" y="357166"/>
            <a:ext cx="578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dirty="0" smtClean="0"/>
              <a:t>Práce na obsahu:</a:t>
            </a:r>
            <a:endParaRPr lang="cs-CZ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357298"/>
            <a:ext cx="7983264" cy="3929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/>
          <p:cNvSpPr txBox="1"/>
          <p:nvPr/>
        </p:nvSpPr>
        <p:spPr>
          <a:xfrm>
            <a:off x="1000100" y="357166"/>
            <a:ext cx="578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dirty="0" smtClean="0"/>
              <a:t>Práce na obsahu:</a:t>
            </a:r>
            <a:endParaRPr lang="cs-CZ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8643998" cy="1087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ovéPole 3"/>
          <p:cNvSpPr txBox="1"/>
          <p:nvPr/>
        </p:nvSpPr>
        <p:spPr>
          <a:xfrm>
            <a:off x="1071538" y="107154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Názorné příklady:</a:t>
            </a:r>
            <a:endParaRPr lang="cs-CZ" dirty="0"/>
          </a:p>
        </p:txBody>
      </p:sp>
      <p:pic>
        <p:nvPicPr>
          <p:cNvPr id="1032" name="Picture 8" descr="D:\aŠKOLA\maturitní práce\img\kal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3214686"/>
            <a:ext cx="2857520" cy="3161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ovéPole 11"/>
          <p:cNvSpPr txBox="1"/>
          <p:nvPr/>
        </p:nvSpPr>
        <p:spPr>
          <a:xfrm>
            <a:off x="785786" y="271462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smtClean="0"/>
              <a:t>1:</a:t>
            </a:r>
            <a:endParaRPr lang="cs-CZ" sz="2800" dirty="0"/>
          </a:p>
        </p:txBody>
      </p:sp>
      <p:pic>
        <p:nvPicPr>
          <p:cNvPr id="1033" name="Picture 9" descr="D:\aŠKOLA\maturitní práce\img\mix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868" y="2857496"/>
            <a:ext cx="2286016" cy="1900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D:\aŠKOLA\maturitní práce\img\mix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868" y="4857760"/>
            <a:ext cx="2286016" cy="1835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ovéPole 14"/>
          <p:cNvSpPr txBox="1"/>
          <p:nvPr/>
        </p:nvSpPr>
        <p:spPr>
          <a:xfrm>
            <a:off x="3143240" y="2714620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smtClean="0"/>
              <a:t>2:</a:t>
            </a:r>
            <a:endParaRPr lang="cs-CZ" sz="2800" dirty="0"/>
          </a:p>
        </p:txBody>
      </p:sp>
      <p:sp>
        <p:nvSpPr>
          <p:cNvPr id="16" name="TextovéPole 15"/>
          <p:cNvSpPr txBox="1"/>
          <p:nvPr/>
        </p:nvSpPr>
        <p:spPr>
          <a:xfrm>
            <a:off x="6143636" y="2714620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smtClean="0"/>
              <a:t>3:</a:t>
            </a:r>
            <a:endParaRPr lang="cs-CZ" sz="2800" dirty="0"/>
          </a:p>
        </p:txBody>
      </p:sp>
      <p:pic>
        <p:nvPicPr>
          <p:cNvPr id="1035" name="Picture 11" descr="D:\aŠKOLA\maturitní práce\img\mult2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15074" y="3286124"/>
            <a:ext cx="2724150" cy="2790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/>
          <p:cNvSpPr txBox="1"/>
          <p:nvPr/>
        </p:nvSpPr>
        <p:spPr>
          <a:xfrm>
            <a:off x="1000100" y="357166"/>
            <a:ext cx="578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dirty="0" smtClean="0"/>
              <a:t>Práce na obsahu:</a:t>
            </a:r>
            <a:endParaRPr lang="cs-CZ" sz="40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928662" y="1000108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Ostatní: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714488"/>
            <a:ext cx="8612187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1357298"/>
            <a:ext cx="86121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2643182"/>
            <a:ext cx="8021801" cy="285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/>
          <p:cNvSpPr txBox="1"/>
          <p:nvPr/>
        </p:nvSpPr>
        <p:spPr>
          <a:xfrm>
            <a:off x="1000100" y="357166"/>
            <a:ext cx="578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dirty="0" smtClean="0"/>
              <a:t>Práce na obsahu:</a:t>
            </a:r>
            <a:endParaRPr lang="cs-CZ" sz="40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1000100" y="1000108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WxGlade:</a:t>
            </a:r>
          </a:p>
        </p:txBody>
      </p:sp>
      <p:pic>
        <p:nvPicPr>
          <p:cNvPr id="3074" name="Picture 2" descr="D:\aŠKOLA\maturitní práce\img\glademai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2214554"/>
            <a:ext cx="4845833" cy="4440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1357298"/>
            <a:ext cx="8612187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/>
          </p:cNvSpPr>
          <p:nvPr/>
        </p:nvSpPr>
        <p:spPr>
          <a:xfrm>
            <a:off x="857224" y="214290"/>
            <a:ext cx="4286280" cy="107157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000" b="0" i="0" u="none" strike="noStrike" kern="1200" cap="none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Použitý software:</a:t>
            </a:r>
            <a:endParaRPr kumimoji="0" lang="cs-CZ" sz="4000" b="0" i="0" u="none" strike="noStrike" kern="1200" cap="none" spc="0" normalizeH="0" baseline="0" noProof="0" dirty="0">
              <a:ln w="3175" cmpd="sng"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600" dirty="0" smtClean="0"/>
              <a:t>Děkuji za pozornost</a:t>
            </a:r>
            <a:endParaRPr lang="cs-CZ" sz="6600" dirty="0"/>
          </a:p>
        </p:txBody>
      </p:sp>
      <p:pic>
        <p:nvPicPr>
          <p:cNvPr id="4" name="Obrázek 3" descr="wxtutorial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3643314"/>
            <a:ext cx="7403857" cy="2614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36804475_TF22644756.potx" id="{F397E5FB-1475-4A2B-A118-C3E33793FB85}" vid="{9CC913D8-D7AD-4BF9-92C5-3F646CD0259E}"/>
    </a:ext>
  </a:extLst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1675</TotalTime>
  <Words>89</Words>
  <Application>Microsoft Office PowerPoint</Application>
  <PresentationFormat>Předvádění na obrazovce (4:3)</PresentationFormat>
  <Paragraphs>28</Paragraphs>
  <Slides>9</Slides>
  <Notes>6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Paralaxa</vt:lpstr>
      <vt:lpstr>WxTutoriál</vt:lpstr>
      <vt:lpstr>WxPython:</vt:lpstr>
      <vt:lpstr>Problematika práce</vt:lpstr>
      <vt:lpstr>Snímek 4</vt:lpstr>
      <vt:lpstr>Snímek 5</vt:lpstr>
      <vt:lpstr>Snímek 6</vt:lpstr>
      <vt:lpstr>Snímek 7</vt:lpstr>
      <vt:lpstr>Snímek 8</vt:lpstr>
      <vt:lpstr>Děkuji za pozornost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kaktus mentos</dc:creator>
  <cp:lastModifiedBy>kaktus mentos</cp:lastModifiedBy>
  <cp:revision>123</cp:revision>
  <dcterms:created xsi:type="dcterms:W3CDTF">2021-03-27T08:06:28Z</dcterms:created>
  <dcterms:modified xsi:type="dcterms:W3CDTF">2021-05-21T14:06:21Z</dcterms:modified>
</cp:coreProperties>
</file>