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DC96-AACE-4105-A078-52873064FFD3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F2CE-8BF1-4955-BB39-BE69A4741DD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Dobrý</a:t>
            </a:r>
            <a:r>
              <a:rPr lang="cs-CZ" baseline="0" dirty="0" smtClean="0"/>
              <a:t> den. Jmenuji se Filip Plachý a mou prací bylo zhotovení tutoriálů na knihovnu WxPython.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 smtClean="0"/>
              <a:t>Klepnutím lze upravit styl předlohy podnadpisů.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2EA2C-DE64-4899-9047-46BACF1514BA}" type="datetimeFigureOut">
              <a:rPr lang="cs-CZ" smtClean="0"/>
              <a:pPr/>
              <a:t>07.04.2021</a:t>
            </a:fld>
            <a:endParaRPr lang="cs-CZ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WxTutoriál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Tutoriál knihovny wxPython pro tvorbu </a:t>
            </a:r>
            <a:r>
              <a:rPr lang="cs-CZ" dirty="0" smtClean="0"/>
              <a:t>GUI</a:t>
            </a:r>
          </a:p>
          <a:p>
            <a:endParaRPr lang="cs-CZ" dirty="0" smtClean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3714744" y="6215082"/>
            <a:ext cx="5240734" cy="428628"/>
          </a:xfrm>
          <a:prstGeom prst="rect">
            <a:avLst/>
          </a:prstGeom>
        </p:spPr>
        <p:txBody>
          <a:bodyPr vert="horz" lIns="91440" tIns="45720" rIns="91440" bIns="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cs-CZ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Filip</a:t>
            </a:r>
            <a:r>
              <a:rPr kumimoji="0" lang="cs-CZ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Plachý </a:t>
            </a:r>
            <a:r>
              <a:rPr kumimoji="0" lang="cs-CZ" sz="21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4L 2020/21</a:t>
            </a:r>
            <a:endParaRPr kumimoji="0" lang="cs-CZ" sz="21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929190" y="5715016"/>
            <a:ext cx="42148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100" dirty="0" smtClean="0">
                <a:latin typeface="Arial" pitchFamily="34" charset="0"/>
                <a:cs typeface="Arial" pitchFamily="34" charset="0"/>
              </a:rPr>
              <a:t>Vedoucí práce: Ing. Marek Nožka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514035" cy="1752599"/>
          </a:xfrm>
        </p:spPr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714488"/>
            <a:ext cx="7513637" cy="3116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ovéPole 4"/>
          <p:cNvSpPr txBox="1"/>
          <p:nvPr/>
        </p:nvSpPr>
        <p:spPr>
          <a:xfrm>
            <a:off x="1071538" y="5072074"/>
            <a:ext cx="750099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cs-CZ" dirty="0" smtClean="0"/>
              <a:t>Od vedoucího práce: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cs-CZ" dirty="0" smtClean="0"/>
              <a:t>Srozumitelnost tutoriálu pro začátečníky (znalosti ze 3. ročníku)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 Struktura „krok po kroku“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Zaimponovat nástroj WxGlade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8662" y="357166"/>
            <a:ext cx="4714908" cy="1143008"/>
          </a:xfrm>
        </p:spPr>
        <p:txBody>
          <a:bodyPr>
            <a:normAutofit/>
          </a:bodyPr>
          <a:lstStyle/>
          <a:p>
            <a:r>
              <a:rPr lang="cs-CZ" dirty="0" smtClean="0"/>
              <a:t>Knihovna WxPython</a:t>
            </a:r>
            <a:endParaRPr lang="cs-CZ" dirty="0"/>
          </a:p>
        </p:txBody>
      </p:sp>
      <p:pic>
        <p:nvPicPr>
          <p:cNvPr id="6" name="Zástupný symbol pro obsah 5" descr="WxPython-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84" y="285728"/>
            <a:ext cx="2654005" cy="1659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143116"/>
            <a:ext cx="5572164" cy="4266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785850" y="285728"/>
            <a:ext cx="7514035" cy="1752599"/>
          </a:xfrm>
        </p:spPr>
        <p:txBody>
          <a:bodyPr/>
          <a:lstStyle/>
          <a:p>
            <a:r>
              <a:rPr lang="cs-CZ" dirty="0" smtClean="0"/>
              <a:t>Jupyter Notebook</a:t>
            </a:r>
            <a:endParaRPr lang="cs-CZ" dirty="0"/>
          </a:p>
        </p:txBody>
      </p:sp>
      <p:pic>
        <p:nvPicPr>
          <p:cNvPr id="4" name="Zástupný symbol pro obsah 3" descr="jupy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428604"/>
            <a:ext cx="1000132" cy="1159320"/>
          </a:xfr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143116"/>
            <a:ext cx="7358114" cy="403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571536" y="0"/>
            <a:ext cx="7514035" cy="1752599"/>
          </a:xfrm>
        </p:spPr>
        <p:txBody>
          <a:bodyPr/>
          <a:lstStyle/>
          <a:p>
            <a:r>
              <a:rPr lang="cs-CZ" dirty="0" smtClean="0"/>
              <a:t>GitHub a NBViewer</a:t>
            </a:r>
            <a:endParaRPr lang="cs-CZ" dirty="0"/>
          </a:p>
        </p:txBody>
      </p:sp>
      <p:pic>
        <p:nvPicPr>
          <p:cNvPr id="4" name="Zástupný symbol pro obsah 3" descr="githu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14942" y="214290"/>
            <a:ext cx="1550196" cy="1550196"/>
          </a:xfrm>
        </p:spPr>
      </p:pic>
      <p:pic>
        <p:nvPicPr>
          <p:cNvPr id="5" name="Obrázek 4" descr="nbview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0"/>
            <a:ext cx="2214578" cy="221457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857364"/>
            <a:ext cx="4028654" cy="4572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857364"/>
            <a:ext cx="4343653" cy="2571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43106" y="214290"/>
            <a:ext cx="7514035" cy="1752599"/>
          </a:xfrm>
        </p:spPr>
        <p:txBody>
          <a:bodyPr/>
          <a:lstStyle/>
          <a:p>
            <a:r>
              <a:rPr lang="cs-CZ" dirty="0" smtClean="0"/>
              <a:t>WxGlade</a:t>
            </a:r>
            <a:endParaRPr lang="cs-CZ" dirty="0"/>
          </a:p>
        </p:txBody>
      </p:sp>
      <p:pic>
        <p:nvPicPr>
          <p:cNvPr id="4" name="Zástupný symbol pro obsah 3" descr="wxGla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438" y="285728"/>
            <a:ext cx="4212446" cy="1036657"/>
          </a:xfrm>
        </p:spPr>
      </p:pic>
      <p:pic>
        <p:nvPicPr>
          <p:cNvPr id="5" name="Obrázek 4" descr="glade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1571612"/>
            <a:ext cx="5594735" cy="5126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  <p:pic>
        <p:nvPicPr>
          <p:cNvPr id="4" name="Obrázek 3" descr="wxtutorial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3643314"/>
            <a:ext cx="7403857" cy="2614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75</Words>
  <Application>Microsoft Office PowerPoint</Application>
  <PresentationFormat>Předvádění na obrazovce (4:3)</PresentationFormat>
  <Paragraphs>17</Paragraphs>
  <Slides>7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Paralaxa</vt:lpstr>
      <vt:lpstr>WxTutoriál</vt:lpstr>
      <vt:lpstr>Úvod</vt:lpstr>
      <vt:lpstr>Knihovna WxPython</vt:lpstr>
      <vt:lpstr>Jupyter Notebook</vt:lpstr>
      <vt:lpstr>GitHub a NBViewer</vt:lpstr>
      <vt:lpstr>WxGlade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kaktus mentos</dc:creator>
  <cp:lastModifiedBy>kaktus mentos</cp:lastModifiedBy>
  <cp:revision>60</cp:revision>
  <dcterms:created xsi:type="dcterms:W3CDTF">2021-03-27T08:06:28Z</dcterms:created>
  <dcterms:modified xsi:type="dcterms:W3CDTF">2021-04-07T07:30:30Z</dcterms:modified>
</cp:coreProperties>
</file>