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3" r:id="rId6"/>
    <p:sldId id="262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49659" autoAdjust="0"/>
  </p:normalViewPr>
  <p:slideViewPr>
    <p:cSldViewPr>
      <p:cViewPr varScale="1">
        <p:scale>
          <a:sx n="56" d="100"/>
          <a:sy n="56" d="100"/>
        </p:scale>
        <p:origin x="-3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 Vážená poroto, komise. Mé jméno je Filip Plachý a mojí prací bylo vytvoření tutoriálu knihovny wxPython.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</a:t>
            </a:r>
            <a:r>
              <a:rPr lang="cs-CZ" baseline="0" dirty="0" smtClean="0"/>
              <a:t> samotnému dokončení tutoriálů vedlo několik bodů. Prvním a nejdůležitějším z nich bylo nastudování knihovny Wx. Tahle fáze trvala nejdéle a již během ní jsme přemýšlel nad ostatními body práce. Vybraní vhodného softwaru pro psaní a vizualizaci tutoriálu. Také jsem potřeboval si promyslet samotný obsah a </a:t>
            </a:r>
            <a:r>
              <a:rPr lang="cs-CZ" baseline="0" dirty="0" smtClean="0"/>
              <a:t>styl zápisu.</a:t>
            </a: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 </a:t>
            </a:r>
            <a:r>
              <a:rPr lang="cs-CZ" dirty="0" err="1" smtClean="0"/>
              <a:t>Github</a:t>
            </a:r>
            <a:r>
              <a:rPr lang="cs-CZ" dirty="0" smtClean="0"/>
              <a:t> jsem začal nahrávat lekce již od začátku listopadu. Mezi první patřili</a:t>
            </a:r>
            <a:r>
              <a:rPr lang="cs-CZ" baseline="0" dirty="0" smtClean="0"/>
              <a:t> instalační tutoriály na WxPython a na Jupyter Notebook. V té době mojí myšlenkou bylo, že samotný tutoriál by uživatel používal skrze Jupyter Notebook a tudíž by si ho potřeboval nainstalovat. Tohle se avšak změnilo, když mi pan učitel Nožka doporučil webové prostředí NBViewer, který vyšel 13. listopadu 2020. Ale abych neodbočoval, tak o NBVieweru budu mluvit později.  Dalšími lekcemi jsou 2 na objektově orientované programování. Tyhle lekce mi přišli asi nejtěžší ze všech ostatních, neboť jsem v něm měl naučit uživatele celý nový způsob zápisu kódu. Lekce OOP tedy byli mnou nejčastěji opravovány, obzvlášť až ke konci práce, kdy jsem již měl s OOP větší zkušenosti než ze začátku. Nadále bych také chtěl zmínit, že zrovna tyhle 2 lekce by se měli brát s nadhledem, neboť přemýšlet objektově v programování je velmi náročné a každý programátor by si měl najít svoji vlastní cestu. Dalších zbývajících 8 lekcí se již týkají WxPythonu. Ve zkratce – první aplikace obsahuje základní syntaxi knihovny. Přepsání do OOP a StaticText, jak již z názvu vypovídá, tak ukazuje základní syntaxi objektově a objevuje se zde první objekt. Následuje lekce o velikosti a pozici okna. Dále lekce s tlačítkem. Vstupy pro uživatele, Menu bar. Následuje další přepsání do OOP, které je ještě více efektivnější než první. A poslední lekcí je práce se sizery, které upravují velikost objektů při </a:t>
            </a:r>
            <a:r>
              <a:rPr lang="cs-CZ" baseline="0" smtClean="0"/>
              <a:t>měnění velikosti okna.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První</a:t>
            </a:r>
            <a:r>
              <a:rPr lang="cs-CZ" baseline="0" dirty="0" smtClean="0"/>
              <a:t> lekce jsem začal nahrávat na GitHub již od začátku listopadu. Prvními Tyhle lekce byli původně inspirovány řadami tutoriálů, ze kterých jsem se </a:t>
            </a:r>
            <a:r>
              <a:rPr lang="cs-CZ" baseline="0" dirty="0" err="1" smtClean="0"/>
              <a:t>wxpython</a:t>
            </a:r>
            <a:r>
              <a:rPr lang="cs-CZ" baseline="0" dirty="0" smtClean="0"/>
              <a:t> učil.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20.05.2021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</a:p>
          <a:p>
            <a:endParaRPr lang="cs-CZ" dirty="0" smtClean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929190" y="5715016"/>
            <a:ext cx="4214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100" dirty="0" smtClean="0">
                <a:latin typeface="Arial" pitchFamily="34" charset="0"/>
                <a:cs typeface="Arial" pitchFamily="34" charset="0"/>
              </a:rPr>
              <a:t>Vedoucí práce: Ing. Marek Nožka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Problematika práce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072074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7983264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857224" y="214290"/>
            <a:ext cx="4286280" cy="10715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Použitý software:</a:t>
            </a:r>
            <a:endParaRPr kumimoji="0" lang="cs-CZ" sz="40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pic>
        <p:nvPicPr>
          <p:cNvPr id="4" name="Obrázek 3" descr="wxtutoria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643314"/>
            <a:ext cx="7403857" cy="261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435</Words>
  <Application>Microsoft Office PowerPoint</Application>
  <PresentationFormat>Předvádění na obrazovce (4:3)</PresentationFormat>
  <Paragraphs>21</Paragraphs>
  <Slides>6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Paralaxa</vt:lpstr>
      <vt:lpstr>WxTutoriál</vt:lpstr>
      <vt:lpstr>Problematika práce</vt:lpstr>
      <vt:lpstr>Snímek 3</vt:lpstr>
      <vt:lpstr>Snímek 4</vt:lpstr>
      <vt:lpstr>Snímek 5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106</cp:revision>
  <dcterms:created xsi:type="dcterms:W3CDTF">2021-03-27T08:06:28Z</dcterms:created>
  <dcterms:modified xsi:type="dcterms:W3CDTF">2021-05-20T19:15:45Z</dcterms:modified>
</cp:coreProperties>
</file>