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2"/>
  </p:normalViewPr>
  <p:slideViewPr>
    <p:cSldViewPr snapToGrid="0">
      <p:cViewPr varScale="1">
        <p:scale>
          <a:sx n="106" d="100"/>
          <a:sy n="106" d="100"/>
        </p:scale>
        <p:origin x="7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92D54-E41E-E892-2781-ADF15B3D89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H"/>
          </a:p>
        </p:txBody>
      </p:sp>
      <p:sp>
        <p:nvSpPr>
          <p:cNvPr id="3" name="Subtitle 2">
            <a:extLst>
              <a:ext uri="{FF2B5EF4-FFF2-40B4-BE49-F238E27FC236}">
                <a16:creationId xmlns:a16="http://schemas.microsoft.com/office/drawing/2014/main" id="{A5F7DB38-9628-D5EC-3A2B-5F2B32DF6E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H"/>
          </a:p>
        </p:txBody>
      </p:sp>
      <p:sp>
        <p:nvSpPr>
          <p:cNvPr id="4" name="Date Placeholder 3">
            <a:extLst>
              <a:ext uri="{FF2B5EF4-FFF2-40B4-BE49-F238E27FC236}">
                <a16:creationId xmlns:a16="http://schemas.microsoft.com/office/drawing/2014/main" id="{F4B8FEA2-1FFC-74E4-12B1-92C1364284D0}"/>
              </a:ext>
            </a:extLst>
          </p:cNvPr>
          <p:cNvSpPr>
            <a:spLocks noGrp="1"/>
          </p:cNvSpPr>
          <p:nvPr>
            <p:ph type="dt" sz="half" idx="10"/>
          </p:nvPr>
        </p:nvSpPr>
        <p:spPr/>
        <p:txBody>
          <a:bodyPr/>
          <a:lstStyle/>
          <a:p>
            <a:fld id="{AD2683A9-7480-FF48-A3FE-BBE215B9213F}" type="datetimeFigureOut">
              <a:rPr lang="en-TH" smtClean="0"/>
              <a:t>3/10/2023 R</a:t>
            </a:fld>
            <a:endParaRPr lang="en-TH"/>
          </a:p>
        </p:txBody>
      </p:sp>
      <p:sp>
        <p:nvSpPr>
          <p:cNvPr id="5" name="Footer Placeholder 4">
            <a:extLst>
              <a:ext uri="{FF2B5EF4-FFF2-40B4-BE49-F238E27FC236}">
                <a16:creationId xmlns:a16="http://schemas.microsoft.com/office/drawing/2014/main" id="{797189A0-B445-E408-09A8-AF95AA882564}"/>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ED53E39C-0DEB-ACD0-6785-502F413AD1BB}"/>
              </a:ext>
            </a:extLst>
          </p:cNvPr>
          <p:cNvSpPr>
            <a:spLocks noGrp="1"/>
          </p:cNvSpPr>
          <p:nvPr>
            <p:ph type="sldNum" sz="quarter" idx="12"/>
          </p:nvPr>
        </p:nvSpPr>
        <p:spPr/>
        <p:txBody>
          <a:bodyPr/>
          <a:lstStyle/>
          <a:p>
            <a:fld id="{1A51BDEC-F720-8443-964E-006FF6DB4A80}" type="slidenum">
              <a:rPr lang="en-TH" smtClean="0"/>
              <a:t>‹#›</a:t>
            </a:fld>
            <a:endParaRPr lang="en-TH"/>
          </a:p>
        </p:txBody>
      </p:sp>
    </p:spTree>
    <p:extLst>
      <p:ext uri="{BB962C8B-B14F-4D97-AF65-F5344CB8AC3E}">
        <p14:creationId xmlns:p14="http://schemas.microsoft.com/office/powerpoint/2010/main" val="1344756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118A3-996D-4875-1E71-6476758E8A62}"/>
              </a:ext>
            </a:extLst>
          </p:cNvPr>
          <p:cNvSpPr>
            <a:spLocks noGrp="1"/>
          </p:cNvSpPr>
          <p:nvPr>
            <p:ph type="title"/>
          </p:nvPr>
        </p:nvSpPr>
        <p:spPr/>
        <p:txBody>
          <a:bodyPr/>
          <a:lstStyle/>
          <a:p>
            <a:r>
              <a:rPr lang="en-US"/>
              <a:t>Click to edit Master title style</a:t>
            </a:r>
            <a:endParaRPr lang="en-TH"/>
          </a:p>
        </p:txBody>
      </p:sp>
      <p:sp>
        <p:nvSpPr>
          <p:cNvPr id="3" name="Vertical Text Placeholder 2">
            <a:extLst>
              <a:ext uri="{FF2B5EF4-FFF2-40B4-BE49-F238E27FC236}">
                <a16:creationId xmlns:a16="http://schemas.microsoft.com/office/drawing/2014/main" id="{56D3D99F-1972-FADF-1FA6-5D43A39610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0C77F7A6-593D-77CF-D839-D6F6AA3F61A2}"/>
              </a:ext>
            </a:extLst>
          </p:cNvPr>
          <p:cNvSpPr>
            <a:spLocks noGrp="1"/>
          </p:cNvSpPr>
          <p:nvPr>
            <p:ph type="dt" sz="half" idx="10"/>
          </p:nvPr>
        </p:nvSpPr>
        <p:spPr/>
        <p:txBody>
          <a:bodyPr/>
          <a:lstStyle/>
          <a:p>
            <a:fld id="{AD2683A9-7480-FF48-A3FE-BBE215B9213F}" type="datetimeFigureOut">
              <a:rPr lang="en-TH" smtClean="0"/>
              <a:t>3/10/2023 R</a:t>
            </a:fld>
            <a:endParaRPr lang="en-TH"/>
          </a:p>
        </p:txBody>
      </p:sp>
      <p:sp>
        <p:nvSpPr>
          <p:cNvPr id="5" name="Footer Placeholder 4">
            <a:extLst>
              <a:ext uri="{FF2B5EF4-FFF2-40B4-BE49-F238E27FC236}">
                <a16:creationId xmlns:a16="http://schemas.microsoft.com/office/drawing/2014/main" id="{ADFA7A1C-6301-BD6B-134C-90F31D486BD8}"/>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19299255-FE9B-2A9B-42D5-F9D87DE094B7}"/>
              </a:ext>
            </a:extLst>
          </p:cNvPr>
          <p:cNvSpPr>
            <a:spLocks noGrp="1"/>
          </p:cNvSpPr>
          <p:nvPr>
            <p:ph type="sldNum" sz="quarter" idx="12"/>
          </p:nvPr>
        </p:nvSpPr>
        <p:spPr/>
        <p:txBody>
          <a:bodyPr/>
          <a:lstStyle/>
          <a:p>
            <a:fld id="{1A51BDEC-F720-8443-964E-006FF6DB4A80}" type="slidenum">
              <a:rPr lang="en-TH" smtClean="0"/>
              <a:t>‹#›</a:t>
            </a:fld>
            <a:endParaRPr lang="en-TH"/>
          </a:p>
        </p:txBody>
      </p:sp>
    </p:spTree>
    <p:extLst>
      <p:ext uri="{BB962C8B-B14F-4D97-AF65-F5344CB8AC3E}">
        <p14:creationId xmlns:p14="http://schemas.microsoft.com/office/powerpoint/2010/main" val="1090892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6E5CF8-6612-A07A-DA19-84DFED004A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H"/>
          </a:p>
        </p:txBody>
      </p:sp>
      <p:sp>
        <p:nvSpPr>
          <p:cNvPr id="3" name="Vertical Text Placeholder 2">
            <a:extLst>
              <a:ext uri="{FF2B5EF4-FFF2-40B4-BE49-F238E27FC236}">
                <a16:creationId xmlns:a16="http://schemas.microsoft.com/office/drawing/2014/main" id="{AB0ECF12-4277-E6FD-75DB-8E3875DBCC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9A434EF8-AD93-08F9-FF23-206D8D51F20A}"/>
              </a:ext>
            </a:extLst>
          </p:cNvPr>
          <p:cNvSpPr>
            <a:spLocks noGrp="1"/>
          </p:cNvSpPr>
          <p:nvPr>
            <p:ph type="dt" sz="half" idx="10"/>
          </p:nvPr>
        </p:nvSpPr>
        <p:spPr/>
        <p:txBody>
          <a:bodyPr/>
          <a:lstStyle/>
          <a:p>
            <a:fld id="{AD2683A9-7480-FF48-A3FE-BBE215B9213F}" type="datetimeFigureOut">
              <a:rPr lang="en-TH" smtClean="0"/>
              <a:t>3/10/2023 R</a:t>
            </a:fld>
            <a:endParaRPr lang="en-TH"/>
          </a:p>
        </p:txBody>
      </p:sp>
      <p:sp>
        <p:nvSpPr>
          <p:cNvPr id="5" name="Footer Placeholder 4">
            <a:extLst>
              <a:ext uri="{FF2B5EF4-FFF2-40B4-BE49-F238E27FC236}">
                <a16:creationId xmlns:a16="http://schemas.microsoft.com/office/drawing/2014/main" id="{6669C125-2EE9-A852-2866-951663EC825E}"/>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F07738F2-D61E-E592-A879-1DA5E229FC1C}"/>
              </a:ext>
            </a:extLst>
          </p:cNvPr>
          <p:cNvSpPr>
            <a:spLocks noGrp="1"/>
          </p:cNvSpPr>
          <p:nvPr>
            <p:ph type="sldNum" sz="quarter" idx="12"/>
          </p:nvPr>
        </p:nvSpPr>
        <p:spPr/>
        <p:txBody>
          <a:bodyPr/>
          <a:lstStyle/>
          <a:p>
            <a:fld id="{1A51BDEC-F720-8443-964E-006FF6DB4A80}" type="slidenum">
              <a:rPr lang="en-TH" smtClean="0"/>
              <a:t>‹#›</a:t>
            </a:fld>
            <a:endParaRPr lang="en-TH"/>
          </a:p>
        </p:txBody>
      </p:sp>
    </p:spTree>
    <p:extLst>
      <p:ext uri="{BB962C8B-B14F-4D97-AF65-F5344CB8AC3E}">
        <p14:creationId xmlns:p14="http://schemas.microsoft.com/office/powerpoint/2010/main" val="1325747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75F0-74EC-B4E5-3147-E254FB2D7CCB}"/>
              </a:ext>
            </a:extLst>
          </p:cNvPr>
          <p:cNvSpPr>
            <a:spLocks noGrp="1"/>
          </p:cNvSpPr>
          <p:nvPr>
            <p:ph type="title"/>
          </p:nvPr>
        </p:nvSpPr>
        <p:spPr/>
        <p:txBody>
          <a:bodyPr/>
          <a:lstStyle/>
          <a:p>
            <a:r>
              <a:rPr lang="en-US"/>
              <a:t>Click to edit Master title style</a:t>
            </a:r>
            <a:endParaRPr lang="en-TH"/>
          </a:p>
        </p:txBody>
      </p:sp>
      <p:sp>
        <p:nvSpPr>
          <p:cNvPr id="3" name="Content Placeholder 2">
            <a:extLst>
              <a:ext uri="{FF2B5EF4-FFF2-40B4-BE49-F238E27FC236}">
                <a16:creationId xmlns:a16="http://schemas.microsoft.com/office/drawing/2014/main" id="{EE2FBD96-7A51-C369-7FA3-564225B908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ABCC8AD2-D3E5-EAFB-8A6A-B5DBC2F5602A}"/>
              </a:ext>
            </a:extLst>
          </p:cNvPr>
          <p:cNvSpPr>
            <a:spLocks noGrp="1"/>
          </p:cNvSpPr>
          <p:nvPr>
            <p:ph type="dt" sz="half" idx="10"/>
          </p:nvPr>
        </p:nvSpPr>
        <p:spPr/>
        <p:txBody>
          <a:bodyPr/>
          <a:lstStyle/>
          <a:p>
            <a:fld id="{AD2683A9-7480-FF48-A3FE-BBE215B9213F}" type="datetimeFigureOut">
              <a:rPr lang="en-TH" smtClean="0"/>
              <a:t>3/10/2023 R</a:t>
            </a:fld>
            <a:endParaRPr lang="en-TH"/>
          </a:p>
        </p:txBody>
      </p:sp>
      <p:sp>
        <p:nvSpPr>
          <p:cNvPr id="5" name="Footer Placeholder 4">
            <a:extLst>
              <a:ext uri="{FF2B5EF4-FFF2-40B4-BE49-F238E27FC236}">
                <a16:creationId xmlns:a16="http://schemas.microsoft.com/office/drawing/2014/main" id="{4DA53BBC-1C5F-26A6-49BB-D721CD79FAC2}"/>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F382CF3A-1CD0-80A2-504E-F2974E85FC10}"/>
              </a:ext>
            </a:extLst>
          </p:cNvPr>
          <p:cNvSpPr>
            <a:spLocks noGrp="1"/>
          </p:cNvSpPr>
          <p:nvPr>
            <p:ph type="sldNum" sz="quarter" idx="12"/>
          </p:nvPr>
        </p:nvSpPr>
        <p:spPr/>
        <p:txBody>
          <a:bodyPr/>
          <a:lstStyle/>
          <a:p>
            <a:fld id="{1A51BDEC-F720-8443-964E-006FF6DB4A80}" type="slidenum">
              <a:rPr lang="en-TH" smtClean="0"/>
              <a:t>‹#›</a:t>
            </a:fld>
            <a:endParaRPr lang="en-TH"/>
          </a:p>
        </p:txBody>
      </p:sp>
    </p:spTree>
    <p:extLst>
      <p:ext uri="{BB962C8B-B14F-4D97-AF65-F5344CB8AC3E}">
        <p14:creationId xmlns:p14="http://schemas.microsoft.com/office/powerpoint/2010/main" val="3899362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BC1E1-CFC4-E2EB-0B32-1EE071C515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H"/>
          </a:p>
        </p:txBody>
      </p:sp>
      <p:sp>
        <p:nvSpPr>
          <p:cNvPr id="3" name="Text Placeholder 2">
            <a:extLst>
              <a:ext uri="{FF2B5EF4-FFF2-40B4-BE49-F238E27FC236}">
                <a16:creationId xmlns:a16="http://schemas.microsoft.com/office/drawing/2014/main" id="{E2F76F04-EDAD-CBEB-94EC-31D254C2C7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742E5C-40DB-4B0C-97C5-5528746ABFAF}"/>
              </a:ext>
            </a:extLst>
          </p:cNvPr>
          <p:cNvSpPr>
            <a:spLocks noGrp="1"/>
          </p:cNvSpPr>
          <p:nvPr>
            <p:ph type="dt" sz="half" idx="10"/>
          </p:nvPr>
        </p:nvSpPr>
        <p:spPr/>
        <p:txBody>
          <a:bodyPr/>
          <a:lstStyle/>
          <a:p>
            <a:fld id="{AD2683A9-7480-FF48-A3FE-BBE215B9213F}" type="datetimeFigureOut">
              <a:rPr lang="en-TH" smtClean="0"/>
              <a:t>3/10/2023 R</a:t>
            </a:fld>
            <a:endParaRPr lang="en-TH"/>
          </a:p>
        </p:txBody>
      </p:sp>
      <p:sp>
        <p:nvSpPr>
          <p:cNvPr id="5" name="Footer Placeholder 4">
            <a:extLst>
              <a:ext uri="{FF2B5EF4-FFF2-40B4-BE49-F238E27FC236}">
                <a16:creationId xmlns:a16="http://schemas.microsoft.com/office/drawing/2014/main" id="{5D6DB73D-EB0D-52CC-8658-20F9C7591D1E}"/>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6916CA5F-91BB-38C8-7CDA-EDBB274EC9D1}"/>
              </a:ext>
            </a:extLst>
          </p:cNvPr>
          <p:cNvSpPr>
            <a:spLocks noGrp="1"/>
          </p:cNvSpPr>
          <p:nvPr>
            <p:ph type="sldNum" sz="quarter" idx="12"/>
          </p:nvPr>
        </p:nvSpPr>
        <p:spPr/>
        <p:txBody>
          <a:bodyPr/>
          <a:lstStyle/>
          <a:p>
            <a:fld id="{1A51BDEC-F720-8443-964E-006FF6DB4A80}" type="slidenum">
              <a:rPr lang="en-TH" smtClean="0"/>
              <a:t>‹#›</a:t>
            </a:fld>
            <a:endParaRPr lang="en-TH"/>
          </a:p>
        </p:txBody>
      </p:sp>
    </p:spTree>
    <p:extLst>
      <p:ext uri="{BB962C8B-B14F-4D97-AF65-F5344CB8AC3E}">
        <p14:creationId xmlns:p14="http://schemas.microsoft.com/office/powerpoint/2010/main" val="3695405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E5F15-F47A-38A2-EE2C-AAA5D985CA23}"/>
              </a:ext>
            </a:extLst>
          </p:cNvPr>
          <p:cNvSpPr>
            <a:spLocks noGrp="1"/>
          </p:cNvSpPr>
          <p:nvPr>
            <p:ph type="title"/>
          </p:nvPr>
        </p:nvSpPr>
        <p:spPr/>
        <p:txBody>
          <a:bodyPr/>
          <a:lstStyle/>
          <a:p>
            <a:r>
              <a:rPr lang="en-US"/>
              <a:t>Click to edit Master title style</a:t>
            </a:r>
            <a:endParaRPr lang="en-TH"/>
          </a:p>
        </p:txBody>
      </p:sp>
      <p:sp>
        <p:nvSpPr>
          <p:cNvPr id="3" name="Content Placeholder 2">
            <a:extLst>
              <a:ext uri="{FF2B5EF4-FFF2-40B4-BE49-F238E27FC236}">
                <a16:creationId xmlns:a16="http://schemas.microsoft.com/office/drawing/2014/main" id="{9812C0B5-7183-96F8-109F-314B92885B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Content Placeholder 3">
            <a:extLst>
              <a:ext uri="{FF2B5EF4-FFF2-40B4-BE49-F238E27FC236}">
                <a16:creationId xmlns:a16="http://schemas.microsoft.com/office/drawing/2014/main" id="{1EC3853B-13F0-D48B-0A3D-A5797AA8F9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5" name="Date Placeholder 4">
            <a:extLst>
              <a:ext uri="{FF2B5EF4-FFF2-40B4-BE49-F238E27FC236}">
                <a16:creationId xmlns:a16="http://schemas.microsoft.com/office/drawing/2014/main" id="{4238298C-7385-3740-01C7-AAE8D15316BB}"/>
              </a:ext>
            </a:extLst>
          </p:cNvPr>
          <p:cNvSpPr>
            <a:spLocks noGrp="1"/>
          </p:cNvSpPr>
          <p:nvPr>
            <p:ph type="dt" sz="half" idx="10"/>
          </p:nvPr>
        </p:nvSpPr>
        <p:spPr/>
        <p:txBody>
          <a:bodyPr/>
          <a:lstStyle/>
          <a:p>
            <a:fld id="{AD2683A9-7480-FF48-A3FE-BBE215B9213F}" type="datetimeFigureOut">
              <a:rPr lang="en-TH" smtClean="0"/>
              <a:t>3/10/2023 R</a:t>
            </a:fld>
            <a:endParaRPr lang="en-TH"/>
          </a:p>
        </p:txBody>
      </p:sp>
      <p:sp>
        <p:nvSpPr>
          <p:cNvPr id="6" name="Footer Placeholder 5">
            <a:extLst>
              <a:ext uri="{FF2B5EF4-FFF2-40B4-BE49-F238E27FC236}">
                <a16:creationId xmlns:a16="http://schemas.microsoft.com/office/drawing/2014/main" id="{A7DCED07-139F-632B-28C6-3A31F6A14107}"/>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2963E2D0-6DD0-A331-7020-B0D17DFB0BA3}"/>
              </a:ext>
            </a:extLst>
          </p:cNvPr>
          <p:cNvSpPr>
            <a:spLocks noGrp="1"/>
          </p:cNvSpPr>
          <p:nvPr>
            <p:ph type="sldNum" sz="quarter" idx="12"/>
          </p:nvPr>
        </p:nvSpPr>
        <p:spPr/>
        <p:txBody>
          <a:bodyPr/>
          <a:lstStyle/>
          <a:p>
            <a:fld id="{1A51BDEC-F720-8443-964E-006FF6DB4A80}" type="slidenum">
              <a:rPr lang="en-TH" smtClean="0"/>
              <a:t>‹#›</a:t>
            </a:fld>
            <a:endParaRPr lang="en-TH"/>
          </a:p>
        </p:txBody>
      </p:sp>
    </p:spTree>
    <p:extLst>
      <p:ext uri="{BB962C8B-B14F-4D97-AF65-F5344CB8AC3E}">
        <p14:creationId xmlns:p14="http://schemas.microsoft.com/office/powerpoint/2010/main" val="3324418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C2A7B-C5EF-4643-46D1-7162CD12C635}"/>
              </a:ext>
            </a:extLst>
          </p:cNvPr>
          <p:cNvSpPr>
            <a:spLocks noGrp="1"/>
          </p:cNvSpPr>
          <p:nvPr>
            <p:ph type="title"/>
          </p:nvPr>
        </p:nvSpPr>
        <p:spPr>
          <a:xfrm>
            <a:off x="839788" y="365125"/>
            <a:ext cx="10515600" cy="1325563"/>
          </a:xfrm>
        </p:spPr>
        <p:txBody>
          <a:bodyPr/>
          <a:lstStyle/>
          <a:p>
            <a:r>
              <a:rPr lang="en-US"/>
              <a:t>Click to edit Master title style</a:t>
            </a:r>
            <a:endParaRPr lang="en-TH"/>
          </a:p>
        </p:txBody>
      </p:sp>
      <p:sp>
        <p:nvSpPr>
          <p:cNvPr id="3" name="Text Placeholder 2">
            <a:extLst>
              <a:ext uri="{FF2B5EF4-FFF2-40B4-BE49-F238E27FC236}">
                <a16:creationId xmlns:a16="http://schemas.microsoft.com/office/drawing/2014/main" id="{B9D63379-F1A7-9E6F-B045-A3760A7545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BB1CDB-EBBF-9712-8A0C-4EE15B06EE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5" name="Text Placeholder 4">
            <a:extLst>
              <a:ext uri="{FF2B5EF4-FFF2-40B4-BE49-F238E27FC236}">
                <a16:creationId xmlns:a16="http://schemas.microsoft.com/office/drawing/2014/main" id="{87CB0413-CD9C-7391-B4E9-1B489EF30B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2F0CC8-3881-1120-9D39-04E908CA8C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7" name="Date Placeholder 6">
            <a:extLst>
              <a:ext uri="{FF2B5EF4-FFF2-40B4-BE49-F238E27FC236}">
                <a16:creationId xmlns:a16="http://schemas.microsoft.com/office/drawing/2014/main" id="{EC647AAA-CB23-06A6-ADC8-49B938EF30C2}"/>
              </a:ext>
            </a:extLst>
          </p:cNvPr>
          <p:cNvSpPr>
            <a:spLocks noGrp="1"/>
          </p:cNvSpPr>
          <p:nvPr>
            <p:ph type="dt" sz="half" idx="10"/>
          </p:nvPr>
        </p:nvSpPr>
        <p:spPr/>
        <p:txBody>
          <a:bodyPr/>
          <a:lstStyle/>
          <a:p>
            <a:fld id="{AD2683A9-7480-FF48-A3FE-BBE215B9213F}" type="datetimeFigureOut">
              <a:rPr lang="en-TH" smtClean="0"/>
              <a:t>3/10/2023 R</a:t>
            </a:fld>
            <a:endParaRPr lang="en-TH"/>
          </a:p>
        </p:txBody>
      </p:sp>
      <p:sp>
        <p:nvSpPr>
          <p:cNvPr id="8" name="Footer Placeholder 7">
            <a:extLst>
              <a:ext uri="{FF2B5EF4-FFF2-40B4-BE49-F238E27FC236}">
                <a16:creationId xmlns:a16="http://schemas.microsoft.com/office/drawing/2014/main" id="{2CDFE043-857A-78AB-FACA-88CFE56A5C99}"/>
              </a:ext>
            </a:extLst>
          </p:cNvPr>
          <p:cNvSpPr>
            <a:spLocks noGrp="1"/>
          </p:cNvSpPr>
          <p:nvPr>
            <p:ph type="ftr" sz="quarter" idx="11"/>
          </p:nvPr>
        </p:nvSpPr>
        <p:spPr/>
        <p:txBody>
          <a:bodyPr/>
          <a:lstStyle/>
          <a:p>
            <a:endParaRPr lang="en-TH"/>
          </a:p>
        </p:txBody>
      </p:sp>
      <p:sp>
        <p:nvSpPr>
          <p:cNvPr id="9" name="Slide Number Placeholder 8">
            <a:extLst>
              <a:ext uri="{FF2B5EF4-FFF2-40B4-BE49-F238E27FC236}">
                <a16:creationId xmlns:a16="http://schemas.microsoft.com/office/drawing/2014/main" id="{F389F863-0ED9-E7E8-856E-30D130EF828B}"/>
              </a:ext>
            </a:extLst>
          </p:cNvPr>
          <p:cNvSpPr>
            <a:spLocks noGrp="1"/>
          </p:cNvSpPr>
          <p:nvPr>
            <p:ph type="sldNum" sz="quarter" idx="12"/>
          </p:nvPr>
        </p:nvSpPr>
        <p:spPr/>
        <p:txBody>
          <a:bodyPr/>
          <a:lstStyle/>
          <a:p>
            <a:fld id="{1A51BDEC-F720-8443-964E-006FF6DB4A80}" type="slidenum">
              <a:rPr lang="en-TH" smtClean="0"/>
              <a:t>‹#›</a:t>
            </a:fld>
            <a:endParaRPr lang="en-TH"/>
          </a:p>
        </p:txBody>
      </p:sp>
    </p:spTree>
    <p:extLst>
      <p:ext uri="{BB962C8B-B14F-4D97-AF65-F5344CB8AC3E}">
        <p14:creationId xmlns:p14="http://schemas.microsoft.com/office/powerpoint/2010/main" val="292035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E2514-C66B-2EF5-16ED-694A19326556}"/>
              </a:ext>
            </a:extLst>
          </p:cNvPr>
          <p:cNvSpPr>
            <a:spLocks noGrp="1"/>
          </p:cNvSpPr>
          <p:nvPr>
            <p:ph type="title"/>
          </p:nvPr>
        </p:nvSpPr>
        <p:spPr/>
        <p:txBody>
          <a:bodyPr/>
          <a:lstStyle/>
          <a:p>
            <a:r>
              <a:rPr lang="en-US"/>
              <a:t>Click to edit Master title style</a:t>
            </a:r>
            <a:endParaRPr lang="en-TH"/>
          </a:p>
        </p:txBody>
      </p:sp>
      <p:sp>
        <p:nvSpPr>
          <p:cNvPr id="3" name="Date Placeholder 2">
            <a:extLst>
              <a:ext uri="{FF2B5EF4-FFF2-40B4-BE49-F238E27FC236}">
                <a16:creationId xmlns:a16="http://schemas.microsoft.com/office/drawing/2014/main" id="{2B3EE3F0-BFE9-5878-44ED-DFBC1C6BEB39}"/>
              </a:ext>
            </a:extLst>
          </p:cNvPr>
          <p:cNvSpPr>
            <a:spLocks noGrp="1"/>
          </p:cNvSpPr>
          <p:nvPr>
            <p:ph type="dt" sz="half" idx="10"/>
          </p:nvPr>
        </p:nvSpPr>
        <p:spPr/>
        <p:txBody>
          <a:bodyPr/>
          <a:lstStyle/>
          <a:p>
            <a:fld id="{AD2683A9-7480-FF48-A3FE-BBE215B9213F}" type="datetimeFigureOut">
              <a:rPr lang="en-TH" smtClean="0"/>
              <a:t>3/10/2023 R</a:t>
            </a:fld>
            <a:endParaRPr lang="en-TH"/>
          </a:p>
        </p:txBody>
      </p:sp>
      <p:sp>
        <p:nvSpPr>
          <p:cNvPr id="4" name="Footer Placeholder 3">
            <a:extLst>
              <a:ext uri="{FF2B5EF4-FFF2-40B4-BE49-F238E27FC236}">
                <a16:creationId xmlns:a16="http://schemas.microsoft.com/office/drawing/2014/main" id="{2F06ADA7-50F3-4908-CC05-B2D36ECD9D61}"/>
              </a:ext>
            </a:extLst>
          </p:cNvPr>
          <p:cNvSpPr>
            <a:spLocks noGrp="1"/>
          </p:cNvSpPr>
          <p:nvPr>
            <p:ph type="ftr" sz="quarter" idx="11"/>
          </p:nvPr>
        </p:nvSpPr>
        <p:spPr/>
        <p:txBody>
          <a:bodyPr/>
          <a:lstStyle/>
          <a:p>
            <a:endParaRPr lang="en-TH"/>
          </a:p>
        </p:txBody>
      </p:sp>
      <p:sp>
        <p:nvSpPr>
          <p:cNvPr id="5" name="Slide Number Placeholder 4">
            <a:extLst>
              <a:ext uri="{FF2B5EF4-FFF2-40B4-BE49-F238E27FC236}">
                <a16:creationId xmlns:a16="http://schemas.microsoft.com/office/drawing/2014/main" id="{50707E9B-AFBE-BB89-ED85-88B447B9792A}"/>
              </a:ext>
            </a:extLst>
          </p:cNvPr>
          <p:cNvSpPr>
            <a:spLocks noGrp="1"/>
          </p:cNvSpPr>
          <p:nvPr>
            <p:ph type="sldNum" sz="quarter" idx="12"/>
          </p:nvPr>
        </p:nvSpPr>
        <p:spPr/>
        <p:txBody>
          <a:bodyPr/>
          <a:lstStyle/>
          <a:p>
            <a:fld id="{1A51BDEC-F720-8443-964E-006FF6DB4A80}" type="slidenum">
              <a:rPr lang="en-TH" smtClean="0"/>
              <a:t>‹#›</a:t>
            </a:fld>
            <a:endParaRPr lang="en-TH"/>
          </a:p>
        </p:txBody>
      </p:sp>
    </p:spTree>
    <p:extLst>
      <p:ext uri="{BB962C8B-B14F-4D97-AF65-F5344CB8AC3E}">
        <p14:creationId xmlns:p14="http://schemas.microsoft.com/office/powerpoint/2010/main" val="1367816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EAFB20-7BE6-09D7-55D4-FF0F85265ECD}"/>
              </a:ext>
            </a:extLst>
          </p:cNvPr>
          <p:cNvSpPr>
            <a:spLocks noGrp="1"/>
          </p:cNvSpPr>
          <p:nvPr>
            <p:ph type="dt" sz="half" idx="10"/>
          </p:nvPr>
        </p:nvSpPr>
        <p:spPr/>
        <p:txBody>
          <a:bodyPr/>
          <a:lstStyle/>
          <a:p>
            <a:fld id="{AD2683A9-7480-FF48-A3FE-BBE215B9213F}" type="datetimeFigureOut">
              <a:rPr lang="en-TH" smtClean="0"/>
              <a:t>3/10/2023 R</a:t>
            </a:fld>
            <a:endParaRPr lang="en-TH"/>
          </a:p>
        </p:txBody>
      </p:sp>
      <p:sp>
        <p:nvSpPr>
          <p:cNvPr id="3" name="Footer Placeholder 2">
            <a:extLst>
              <a:ext uri="{FF2B5EF4-FFF2-40B4-BE49-F238E27FC236}">
                <a16:creationId xmlns:a16="http://schemas.microsoft.com/office/drawing/2014/main" id="{9812D711-0BDF-FC10-6B06-7E6D4D7ED7F6}"/>
              </a:ext>
            </a:extLst>
          </p:cNvPr>
          <p:cNvSpPr>
            <a:spLocks noGrp="1"/>
          </p:cNvSpPr>
          <p:nvPr>
            <p:ph type="ftr" sz="quarter" idx="11"/>
          </p:nvPr>
        </p:nvSpPr>
        <p:spPr/>
        <p:txBody>
          <a:bodyPr/>
          <a:lstStyle/>
          <a:p>
            <a:endParaRPr lang="en-TH"/>
          </a:p>
        </p:txBody>
      </p:sp>
      <p:sp>
        <p:nvSpPr>
          <p:cNvPr id="4" name="Slide Number Placeholder 3">
            <a:extLst>
              <a:ext uri="{FF2B5EF4-FFF2-40B4-BE49-F238E27FC236}">
                <a16:creationId xmlns:a16="http://schemas.microsoft.com/office/drawing/2014/main" id="{EDF7BE28-1131-1E41-1E97-52744B75F91F}"/>
              </a:ext>
            </a:extLst>
          </p:cNvPr>
          <p:cNvSpPr>
            <a:spLocks noGrp="1"/>
          </p:cNvSpPr>
          <p:nvPr>
            <p:ph type="sldNum" sz="quarter" idx="12"/>
          </p:nvPr>
        </p:nvSpPr>
        <p:spPr/>
        <p:txBody>
          <a:bodyPr/>
          <a:lstStyle/>
          <a:p>
            <a:fld id="{1A51BDEC-F720-8443-964E-006FF6DB4A80}" type="slidenum">
              <a:rPr lang="en-TH" smtClean="0"/>
              <a:t>‹#›</a:t>
            </a:fld>
            <a:endParaRPr lang="en-TH"/>
          </a:p>
        </p:txBody>
      </p:sp>
    </p:spTree>
    <p:extLst>
      <p:ext uri="{BB962C8B-B14F-4D97-AF65-F5344CB8AC3E}">
        <p14:creationId xmlns:p14="http://schemas.microsoft.com/office/powerpoint/2010/main" val="4098976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4347F-0C33-7621-4C9E-C6CFAA4F5D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H"/>
          </a:p>
        </p:txBody>
      </p:sp>
      <p:sp>
        <p:nvSpPr>
          <p:cNvPr id="3" name="Content Placeholder 2">
            <a:extLst>
              <a:ext uri="{FF2B5EF4-FFF2-40B4-BE49-F238E27FC236}">
                <a16:creationId xmlns:a16="http://schemas.microsoft.com/office/drawing/2014/main" id="{A7084B94-C35E-84B9-82A3-68ED48BF9E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Text Placeholder 3">
            <a:extLst>
              <a:ext uri="{FF2B5EF4-FFF2-40B4-BE49-F238E27FC236}">
                <a16:creationId xmlns:a16="http://schemas.microsoft.com/office/drawing/2014/main" id="{D6DD3431-B1FD-09CE-220A-EA3600104D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C5A7CC-2C97-BFF0-BAFF-A8A8F244D375}"/>
              </a:ext>
            </a:extLst>
          </p:cNvPr>
          <p:cNvSpPr>
            <a:spLocks noGrp="1"/>
          </p:cNvSpPr>
          <p:nvPr>
            <p:ph type="dt" sz="half" idx="10"/>
          </p:nvPr>
        </p:nvSpPr>
        <p:spPr/>
        <p:txBody>
          <a:bodyPr/>
          <a:lstStyle/>
          <a:p>
            <a:fld id="{AD2683A9-7480-FF48-A3FE-BBE215B9213F}" type="datetimeFigureOut">
              <a:rPr lang="en-TH" smtClean="0"/>
              <a:t>3/10/2023 R</a:t>
            </a:fld>
            <a:endParaRPr lang="en-TH"/>
          </a:p>
        </p:txBody>
      </p:sp>
      <p:sp>
        <p:nvSpPr>
          <p:cNvPr id="6" name="Footer Placeholder 5">
            <a:extLst>
              <a:ext uri="{FF2B5EF4-FFF2-40B4-BE49-F238E27FC236}">
                <a16:creationId xmlns:a16="http://schemas.microsoft.com/office/drawing/2014/main" id="{6705D6DB-170D-C01D-2F3D-E569614255DB}"/>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532F1040-2C49-5400-6352-BD560B5D45FA}"/>
              </a:ext>
            </a:extLst>
          </p:cNvPr>
          <p:cNvSpPr>
            <a:spLocks noGrp="1"/>
          </p:cNvSpPr>
          <p:nvPr>
            <p:ph type="sldNum" sz="quarter" idx="12"/>
          </p:nvPr>
        </p:nvSpPr>
        <p:spPr/>
        <p:txBody>
          <a:bodyPr/>
          <a:lstStyle/>
          <a:p>
            <a:fld id="{1A51BDEC-F720-8443-964E-006FF6DB4A80}" type="slidenum">
              <a:rPr lang="en-TH" smtClean="0"/>
              <a:t>‹#›</a:t>
            </a:fld>
            <a:endParaRPr lang="en-TH"/>
          </a:p>
        </p:txBody>
      </p:sp>
    </p:spTree>
    <p:extLst>
      <p:ext uri="{BB962C8B-B14F-4D97-AF65-F5344CB8AC3E}">
        <p14:creationId xmlns:p14="http://schemas.microsoft.com/office/powerpoint/2010/main" val="267006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CA0AD-78F9-8AE1-861A-98EBF2AE23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H"/>
          </a:p>
        </p:txBody>
      </p:sp>
      <p:sp>
        <p:nvSpPr>
          <p:cNvPr id="3" name="Picture Placeholder 2">
            <a:extLst>
              <a:ext uri="{FF2B5EF4-FFF2-40B4-BE49-F238E27FC236}">
                <a16:creationId xmlns:a16="http://schemas.microsoft.com/office/drawing/2014/main" id="{4E034119-FC9B-5B99-96CE-7AF366361C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H"/>
          </a:p>
        </p:txBody>
      </p:sp>
      <p:sp>
        <p:nvSpPr>
          <p:cNvPr id="4" name="Text Placeholder 3">
            <a:extLst>
              <a:ext uri="{FF2B5EF4-FFF2-40B4-BE49-F238E27FC236}">
                <a16:creationId xmlns:a16="http://schemas.microsoft.com/office/drawing/2014/main" id="{2109DE94-5B0A-061A-0479-2B070E3B39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FB3EBB-42D4-A9F0-5275-BC0DC952C002}"/>
              </a:ext>
            </a:extLst>
          </p:cNvPr>
          <p:cNvSpPr>
            <a:spLocks noGrp="1"/>
          </p:cNvSpPr>
          <p:nvPr>
            <p:ph type="dt" sz="half" idx="10"/>
          </p:nvPr>
        </p:nvSpPr>
        <p:spPr/>
        <p:txBody>
          <a:bodyPr/>
          <a:lstStyle/>
          <a:p>
            <a:fld id="{AD2683A9-7480-FF48-A3FE-BBE215B9213F}" type="datetimeFigureOut">
              <a:rPr lang="en-TH" smtClean="0"/>
              <a:t>3/10/2023 R</a:t>
            </a:fld>
            <a:endParaRPr lang="en-TH"/>
          </a:p>
        </p:txBody>
      </p:sp>
      <p:sp>
        <p:nvSpPr>
          <p:cNvPr id="6" name="Footer Placeholder 5">
            <a:extLst>
              <a:ext uri="{FF2B5EF4-FFF2-40B4-BE49-F238E27FC236}">
                <a16:creationId xmlns:a16="http://schemas.microsoft.com/office/drawing/2014/main" id="{4B03F15E-CD63-F008-C5FC-B68BE5FC5AA7}"/>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B0B9E251-8107-62B2-9F4F-FEF0D9274638}"/>
              </a:ext>
            </a:extLst>
          </p:cNvPr>
          <p:cNvSpPr>
            <a:spLocks noGrp="1"/>
          </p:cNvSpPr>
          <p:nvPr>
            <p:ph type="sldNum" sz="quarter" idx="12"/>
          </p:nvPr>
        </p:nvSpPr>
        <p:spPr/>
        <p:txBody>
          <a:bodyPr/>
          <a:lstStyle/>
          <a:p>
            <a:fld id="{1A51BDEC-F720-8443-964E-006FF6DB4A80}" type="slidenum">
              <a:rPr lang="en-TH" smtClean="0"/>
              <a:t>‹#›</a:t>
            </a:fld>
            <a:endParaRPr lang="en-TH"/>
          </a:p>
        </p:txBody>
      </p:sp>
    </p:spTree>
    <p:extLst>
      <p:ext uri="{BB962C8B-B14F-4D97-AF65-F5344CB8AC3E}">
        <p14:creationId xmlns:p14="http://schemas.microsoft.com/office/powerpoint/2010/main" val="526127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A43E91-F28A-13AA-E7CF-223D075CFD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H"/>
          </a:p>
        </p:txBody>
      </p:sp>
      <p:sp>
        <p:nvSpPr>
          <p:cNvPr id="3" name="Text Placeholder 2">
            <a:extLst>
              <a:ext uri="{FF2B5EF4-FFF2-40B4-BE49-F238E27FC236}">
                <a16:creationId xmlns:a16="http://schemas.microsoft.com/office/drawing/2014/main" id="{25239720-EF1E-D9F4-40E7-FDE522AAEB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4346950C-94FD-50F8-4E3D-562664C0AC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2683A9-7480-FF48-A3FE-BBE215B9213F}" type="datetimeFigureOut">
              <a:rPr lang="en-TH" smtClean="0"/>
              <a:t>3/10/2023 R</a:t>
            </a:fld>
            <a:endParaRPr lang="en-TH"/>
          </a:p>
        </p:txBody>
      </p:sp>
      <p:sp>
        <p:nvSpPr>
          <p:cNvPr id="5" name="Footer Placeholder 4">
            <a:extLst>
              <a:ext uri="{FF2B5EF4-FFF2-40B4-BE49-F238E27FC236}">
                <a16:creationId xmlns:a16="http://schemas.microsoft.com/office/drawing/2014/main" id="{772010D7-851C-90BC-198C-C34EFD6B7C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H"/>
          </a:p>
        </p:txBody>
      </p:sp>
      <p:sp>
        <p:nvSpPr>
          <p:cNvPr id="6" name="Slide Number Placeholder 5">
            <a:extLst>
              <a:ext uri="{FF2B5EF4-FFF2-40B4-BE49-F238E27FC236}">
                <a16:creationId xmlns:a16="http://schemas.microsoft.com/office/drawing/2014/main" id="{685195C2-9A4C-D162-125C-D2F8F95D03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51BDEC-F720-8443-964E-006FF6DB4A80}" type="slidenum">
              <a:rPr lang="en-TH" smtClean="0"/>
              <a:t>‹#›</a:t>
            </a:fld>
            <a:endParaRPr lang="en-TH"/>
          </a:p>
        </p:txBody>
      </p:sp>
    </p:spTree>
    <p:extLst>
      <p:ext uri="{BB962C8B-B14F-4D97-AF65-F5344CB8AC3E}">
        <p14:creationId xmlns:p14="http://schemas.microsoft.com/office/powerpoint/2010/main" val="3609138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D845ED-EEC0-4238-64B3-5CE1FB4DD8F1}"/>
              </a:ext>
            </a:extLst>
          </p:cNvPr>
          <p:cNvPicPr>
            <a:picLocks noChangeAspect="1"/>
          </p:cNvPicPr>
          <p:nvPr/>
        </p:nvPicPr>
        <p:blipFill>
          <a:blip r:embed="rId2"/>
          <a:stretch>
            <a:fillRect/>
          </a:stretch>
        </p:blipFill>
        <p:spPr>
          <a:xfrm>
            <a:off x="2103521" y="434640"/>
            <a:ext cx="7984958" cy="5988719"/>
          </a:xfrm>
          <a:prstGeom prst="rect">
            <a:avLst/>
          </a:prstGeom>
        </p:spPr>
      </p:pic>
      <p:sp>
        <p:nvSpPr>
          <p:cNvPr id="6" name="Snip Diagonal Corner Rectangle 5">
            <a:extLst>
              <a:ext uri="{FF2B5EF4-FFF2-40B4-BE49-F238E27FC236}">
                <a16:creationId xmlns:a16="http://schemas.microsoft.com/office/drawing/2014/main" id="{D18B18CC-C748-91DF-2804-6350CEE318BE}"/>
              </a:ext>
            </a:extLst>
          </p:cNvPr>
          <p:cNvSpPr/>
          <p:nvPr/>
        </p:nvSpPr>
        <p:spPr>
          <a:xfrm>
            <a:off x="-1036720" y="332370"/>
            <a:ext cx="3140241" cy="538415"/>
          </a:xfrm>
          <a:prstGeom prst="snip2Diag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I decide to focus on</a:t>
            </a:r>
            <a:br>
              <a:rPr lang="en-US" sz="1000" dirty="0">
                <a:solidFill>
                  <a:schemeClr val="tx1"/>
                </a:solidFill>
              </a:rPr>
            </a:br>
            <a:r>
              <a:rPr lang="en-US" sz="1000" dirty="0">
                <a:solidFill>
                  <a:schemeClr val="tx1"/>
                </a:solidFill>
              </a:rPr>
              <a:t>examining gender, age, education, programming languages, experience, compensation of Data Science.</a:t>
            </a:r>
            <a:endParaRPr lang="en-TH" sz="1000" dirty="0">
              <a:solidFill>
                <a:schemeClr val="tx1"/>
              </a:solidFill>
            </a:endParaRPr>
          </a:p>
        </p:txBody>
      </p:sp>
      <p:sp>
        <p:nvSpPr>
          <p:cNvPr id="7" name="Snip Single Corner Rectangle 6">
            <a:extLst>
              <a:ext uri="{FF2B5EF4-FFF2-40B4-BE49-F238E27FC236}">
                <a16:creationId xmlns:a16="http://schemas.microsoft.com/office/drawing/2014/main" id="{BB3C5EC7-EB4C-7991-E7B1-87CBEEFECC00}"/>
              </a:ext>
            </a:extLst>
          </p:cNvPr>
          <p:cNvSpPr/>
          <p:nvPr/>
        </p:nvSpPr>
        <p:spPr>
          <a:xfrm>
            <a:off x="10088479" y="332370"/>
            <a:ext cx="2103521" cy="395539"/>
          </a:xfrm>
          <a:prstGeom prst="snip1Rect">
            <a:avLst/>
          </a:prstGeom>
          <a:solidFill>
            <a:schemeClr val="accent4">
              <a:lumMod val="20000"/>
              <a:lumOff val="8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100" dirty="0">
                <a:ln w="0">
                  <a:noFill/>
                </a:ln>
                <a:solidFill>
                  <a:sysClr val="windowText" lastClr="000000"/>
                </a:solidFill>
              </a:rPr>
              <a:t>To show the numbers of the respondent.</a:t>
            </a:r>
          </a:p>
        </p:txBody>
      </p:sp>
      <p:sp>
        <p:nvSpPr>
          <p:cNvPr id="8" name="Snip Single Corner Rectangle 7">
            <a:extLst>
              <a:ext uri="{FF2B5EF4-FFF2-40B4-BE49-F238E27FC236}">
                <a16:creationId xmlns:a16="http://schemas.microsoft.com/office/drawing/2014/main" id="{771FD3A9-AEF5-9E24-A614-0ED3647624B4}"/>
              </a:ext>
            </a:extLst>
          </p:cNvPr>
          <p:cNvSpPr/>
          <p:nvPr/>
        </p:nvSpPr>
        <p:spPr>
          <a:xfrm>
            <a:off x="-914400" y="1573131"/>
            <a:ext cx="2851485" cy="1158037"/>
          </a:xfrm>
          <a:prstGeom prst="snip1Rect">
            <a:avLst/>
          </a:prstGeom>
          <a:solidFill>
            <a:schemeClr val="accent4">
              <a:lumMod val="20000"/>
              <a:lumOff val="8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100" dirty="0">
                <a:ln w="0">
                  <a:noFill/>
                </a:ln>
                <a:solidFill>
                  <a:sysClr val="windowText" lastClr="000000"/>
                </a:solidFill>
              </a:rPr>
              <a:t>I choose Gender to be a Bar chart because Understanding the gender distribution in the data science community is essential for promoting diversity and inclusion within the field. It helps organizations identify potential gender disparities.</a:t>
            </a:r>
          </a:p>
        </p:txBody>
      </p:sp>
      <p:sp>
        <p:nvSpPr>
          <p:cNvPr id="10" name="Snip Single Corner Rectangle 9">
            <a:extLst>
              <a:ext uri="{FF2B5EF4-FFF2-40B4-BE49-F238E27FC236}">
                <a16:creationId xmlns:a16="http://schemas.microsoft.com/office/drawing/2014/main" id="{FB999E3B-6806-FF50-717E-169AE6AE7F9E}"/>
              </a:ext>
            </a:extLst>
          </p:cNvPr>
          <p:cNvSpPr/>
          <p:nvPr/>
        </p:nvSpPr>
        <p:spPr>
          <a:xfrm>
            <a:off x="5243762" y="-288760"/>
            <a:ext cx="3370849" cy="890337"/>
          </a:xfrm>
          <a:prstGeom prst="snip1Rect">
            <a:avLst/>
          </a:prstGeom>
          <a:solidFill>
            <a:schemeClr val="accent4">
              <a:lumMod val="20000"/>
              <a:lumOff val="8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100" b="0" i="0" u="none" strike="noStrike" dirty="0">
                <a:solidFill>
                  <a:sysClr val="windowText" lastClr="000000"/>
                </a:solidFill>
                <a:effectLst/>
                <a:latin typeface="Söhne"/>
              </a:rPr>
              <a:t>Analyzing the age distribution helps identify the age groups that are most attracted to data science roles. It can inform recruitment strategies and training programs.</a:t>
            </a:r>
            <a:endParaRPr lang="en-US" sz="1100" dirty="0">
              <a:ln w="0">
                <a:noFill/>
              </a:ln>
              <a:solidFill>
                <a:sysClr val="windowText" lastClr="000000"/>
              </a:solidFill>
            </a:endParaRPr>
          </a:p>
        </p:txBody>
      </p:sp>
      <p:sp>
        <p:nvSpPr>
          <p:cNvPr id="14" name="Snip Single Corner Rectangle 13">
            <a:extLst>
              <a:ext uri="{FF2B5EF4-FFF2-40B4-BE49-F238E27FC236}">
                <a16:creationId xmlns:a16="http://schemas.microsoft.com/office/drawing/2014/main" id="{ED5A2EC0-0EF1-801C-170D-2B39CC06BCF2}"/>
              </a:ext>
            </a:extLst>
          </p:cNvPr>
          <p:cNvSpPr/>
          <p:nvPr/>
        </p:nvSpPr>
        <p:spPr>
          <a:xfrm>
            <a:off x="10088479" y="1573131"/>
            <a:ext cx="3370849" cy="1158037"/>
          </a:xfrm>
          <a:prstGeom prst="snip1Rect">
            <a:avLst/>
          </a:prstGeom>
          <a:solidFill>
            <a:schemeClr val="accent4">
              <a:lumMod val="20000"/>
              <a:lumOff val="8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100" b="0" i="0" u="none" strike="noStrike" dirty="0">
                <a:solidFill>
                  <a:sysClr val="windowText" lastClr="000000"/>
                </a:solidFill>
                <a:effectLst/>
                <a:latin typeface="Söhne"/>
              </a:rPr>
              <a:t>I Choose the Education level to be a donut chart because Education levels can provide insights into the qualifications of data science professionals. It helps identify whether most data scientists have advanced degrees or come from diverse educational backgrounds.</a:t>
            </a:r>
            <a:endParaRPr lang="en-US" sz="1100" dirty="0">
              <a:ln w="0">
                <a:noFill/>
              </a:ln>
              <a:solidFill>
                <a:sysClr val="windowText" lastClr="000000"/>
              </a:solidFill>
            </a:endParaRPr>
          </a:p>
        </p:txBody>
      </p:sp>
      <p:sp>
        <p:nvSpPr>
          <p:cNvPr id="16" name="Snip Single Corner Rectangle 15">
            <a:extLst>
              <a:ext uri="{FF2B5EF4-FFF2-40B4-BE49-F238E27FC236}">
                <a16:creationId xmlns:a16="http://schemas.microsoft.com/office/drawing/2014/main" id="{7D9F2B66-5797-A7DB-4FB4-8F55C9D79AAE}"/>
              </a:ext>
            </a:extLst>
          </p:cNvPr>
          <p:cNvSpPr/>
          <p:nvPr/>
        </p:nvSpPr>
        <p:spPr>
          <a:xfrm>
            <a:off x="-914401" y="5174584"/>
            <a:ext cx="2851485" cy="1158037"/>
          </a:xfrm>
          <a:prstGeom prst="snip1Rect">
            <a:avLst/>
          </a:prstGeom>
          <a:solidFill>
            <a:schemeClr val="accent4">
              <a:lumMod val="20000"/>
              <a:lumOff val="8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100" dirty="0">
                <a:ln w="0">
                  <a:noFill/>
                </a:ln>
                <a:solidFill>
                  <a:sysClr val="windowText" lastClr="000000"/>
                </a:solidFill>
              </a:rPr>
              <a:t> Understanding which programming languages are commonly used is crucial for guiding aspiring data scientists on which languages to learn. It also helps organizations make decisions on technology stacks.</a:t>
            </a:r>
          </a:p>
        </p:txBody>
      </p:sp>
      <p:sp>
        <p:nvSpPr>
          <p:cNvPr id="18" name="Snip Single Corner Rectangle 17">
            <a:extLst>
              <a:ext uri="{FF2B5EF4-FFF2-40B4-BE49-F238E27FC236}">
                <a16:creationId xmlns:a16="http://schemas.microsoft.com/office/drawing/2014/main" id="{F73A12BC-7B5A-91F1-71A0-BCD0B7F955D7}"/>
              </a:ext>
            </a:extLst>
          </p:cNvPr>
          <p:cNvSpPr/>
          <p:nvPr/>
        </p:nvSpPr>
        <p:spPr>
          <a:xfrm>
            <a:off x="10088479" y="5174584"/>
            <a:ext cx="2851485" cy="1158037"/>
          </a:xfrm>
          <a:prstGeom prst="snip1Rect">
            <a:avLst/>
          </a:prstGeom>
          <a:solidFill>
            <a:schemeClr val="accent4">
              <a:lumMod val="20000"/>
              <a:lumOff val="8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100" b="0" i="0" u="none" strike="noStrike" dirty="0">
                <a:solidFill>
                  <a:schemeClr val="tx1"/>
                </a:solidFill>
                <a:effectLst/>
                <a:latin typeface="Söhne"/>
              </a:rPr>
              <a:t>The relationship between years of experience and compensation is critical for professionals and organizations alike. It can help identify salary trends in the data science field.</a:t>
            </a:r>
            <a:endParaRPr lang="en-US" sz="1100" dirty="0">
              <a:ln w="0">
                <a:noFill/>
              </a:ln>
              <a:solidFill>
                <a:schemeClr val="tx1"/>
              </a:solidFill>
            </a:endParaRPr>
          </a:p>
        </p:txBody>
      </p:sp>
      <p:sp>
        <p:nvSpPr>
          <p:cNvPr id="20" name="Snip Single Corner Rectangle 19">
            <a:extLst>
              <a:ext uri="{FF2B5EF4-FFF2-40B4-BE49-F238E27FC236}">
                <a16:creationId xmlns:a16="http://schemas.microsoft.com/office/drawing/2014/main" id="{B2C46EF7-A4EC-4726-1E24-5981F14EC9EE}"/>
              </a:ext>
            </a:extLst>
          </p:cNvPr>
          <p:cNvSpPr/>
          <p:nvPr/>
        </p:nvSpPr>
        <p:spPr>
          <a:xfrm>
            <a:off x="10088478" y="4016547"/>
            <a:ext cx="2851485" cy="1268322"/>
          </a:xfrm>
          <a:prstGeom prst="snip1Rect">
            <a:avLst/>
          </a:prstGeom>
          <a:solidFill>
            <a:schemeClr val="accent4">
              <a:lumMod val="20000"/>
              <a:lumOff val="8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100" b="0" i="0" u="none" strike="noStrike" dirty="0">
                <a:solidFill>
                  <a:schemeClr val="tx1"/>
                </a:solidFill>
                <a:effectLst/>
                <a:latin typeface="Söhne"/>
              </a:rPr>
              <a:t>A scatter plot is used to display the relationship between experience and compensation for each respondent individually. It reveals trends, clusters, and outliers, providing insights into how compensation varies with experience in data science.</a:t>
            </a:r>
            <a:endParaRPr lang="en-US" sz="1100" dirty="0">
              <a:ln w="0">
                <a:noFill/>
              </a:ln>
              <a:solidFill>
                <a:schemeClr val="tx1"/>
              </a:solidFill>
            </a:endParaRPr>
          </a:p>
        </p:txBody>
      </p:sp>
      <p:sp>
        <p:nvSpPr>
          <p:cNvPr id="22" name="Snip Single Corner Rectangle 21">
            <a:extLst>
              <a:ext uri="{FF2B5EF4-FFF2-40B4-BE49-F238E27FC236}">
                <a16:creationId xmlns:a16="http://schemas.microsoft.com/office/drawing/2014/main" id="{E4A0E138-70C6-6831-790E-1868BBE5E448}"/>
              </a:ext>
            </a:extLst>
          </p:cNvPr>
          <p:cNvSpPr/>
          <p:nvPr/>
        </p:nvSpPr>
        <p:spPr>
          <a:xfrm>
            <a:off x="-914402" y="4016547"/>
            <a:ext cx="2851485" cy="1158037"/>
          </a:xfrm>
          <a:prstGeom prst="snip1Rect">
            <a:avLst/>
          </a:prstGeom>
          <a:solidFill>
            <a:schemeClr val="accent4">
              <a:lumMod val="20000"/>
              <a:lumOff val="8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100" dirty="0">
                <a:ln w="0">
                  <a:noFill/>
                </a:ln>
                <a:solidFill>
                  <a:sysClr val="windowText" lastClr="000000"/>
                </a:solidFill>
              </a:rPr>
              <a:t>A bar chart is effective for comparing the usage of multiple programming languages because it displays each language's frequency as a separate bar. This allows easy comparison of language popularity among data scientists.</a:t>
            </a:r>
          </a:p>
        </p:txBody>
      </p:sp>
      <p:sp>
        <p:nvSpPr>
          <p:cNvPr id="2" name="Bent-Up Arrow 1">
            <a:extLst>
              <a:ext uri="{FF2B5EF4-FFF2-40B4-BE49-F238E27FC236}">
                <a16:creationId xmlns:a16="http://schemas.microsoft.com/office/drawing/2014/main" id="{1CE440AB-68AE-675C-FF8D-BD54EACB5B34}"/>
              </a:ext>
            </a:extLst>
          </p:cNvPr>
          <p:cNvSpPr/>
          <p:nvPr/>
        </p:nvSpPr>
        <p:spPr>
          <a:xfrm>
            <a:off x="10088478" y="2731168"/>
            <a:ext cx="511343" cy="252664"/>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3" name="Bent-Up Arrow 2">
            <a:extLst>
              <a:ext uri="{FF2B5EF4-FFF2-40B4-BE49-F238E27FC236}">
                <a16:creationId xmlns:a16="http://schemas.microsoft.com/office/drawing/2014/main" id="{7BBB83FE-0BA6-61DC-F8F5-BD6053B3000D}"/>
              </a:ext>
            </a:extLst>
          </p:cNvPr>
          <p:cNvSpPr/>
          <p:nvPr/>
        </p:nvSpPr>
        <p:spPr>
          <a:xfrm flipH="1">
            <a:off x="1784685" y="6423359"/>
            <a:ext cx="511343" cy="252664"/>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5" name="Bent-Up Arrow 4">
            <a:extLst>
              <a:ext uri="{FF2B5EF4-FFF2-40B4-BE49-F238E27FC236}">
                <a16:creationId xmlns:a16="http://schemas.microsoft.com/office/drawing/2014/main" id="{B83BB767-1873-630E-7211-8232C7A0827D}"/>
              </a:ext>
            </a:extLst>
          </p:cNvPr>
          <p:cNvSpPr/>
          <p:nvPr/>
        </p:nvSpPr>
        <p:spPr>
          <a:xfrm>
            <a:off x="9895972" y="6423359"/>
            <a:ext cx="511343" cy="252664"/>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9" name="Bent-Up Arrow 8">
            <a:extLst>
              <a:ext uri="{FF2B5EF4-FFF2-40B4-BE49-F238E27FC236}">
                <a16:creationId xmlns:a16="http://schemas.microsoft.com/office/drawing/2014/main" id="{C0D305A5-8E88-84B1-CB46-34CCFCED7D5D}"/>
              </a:ext>
            </a:extLst>
          </p:cNvPr>
          <p:cNvSpPr/>
          <p:nvPr/>
        </p:nvSpPr>
        <p:spPr>
          <a:xfrm flipH="1">
            <a:off x="1432760" y="2770020"/>
            <a:ext cx="511343" cy="252664"/>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1" name="Down Arrow 10">
            <a:extLst>
              <a:ext uri="{FF2B5EF4-FFF2-40B4-BE49-F238E27FC236}">
                <a16:creationId xmlns:a16="http://schemas.microsoft.com/office/drawing/2014/main" id="{7AC3D277-D53B-3856-89BE-72C01AADC748}"/>
              </a:ext>
            </a:extLst>
          </p:cNvPr>
          <p:cNvSpPr/>
          <p:nvPr/>
        </p:nvSpPr>
        <p:spPr>
          <a:xfrm>
            <a:off x="6954251" y="727909"/>
            <a:ext cx="132348" cy="38601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1450660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269</Words>
  <Application>Microsoft Macintosh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Söhne</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CHANTHAPAT IMKHUM</dc:creator>
  <cp:lastModifiedBy>CHANTHAPAT IMKHUM</cp:lastModifiedBy>
  <cp:revision>3</cp:revision>
  <dcterms:created xsi:type="dcterms:W3CDTF">2023-10-03T10:07:29Z</dcterms:created>
  <dcterms:modified xsi:type="dcterms:W3CDTF">2023-10-03T10:40:52Z</dcterms:modified>
</cp:coreProperties>
</file>