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0"/>
  </p:normalViewPr>
  <p:slideViewPr>
    <p:cSldViewPr snapToGrid="0">
      <p:cViewPr varScale="1">
        <p:scale>
          <a:sx n="107" d="100"/>
          <a:sy n="107" d="100"/>
        </p:scale>
        <p:origin x="73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331EA-9CAA-3AFA-A30D-B777E75712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H"/>
          </a:p>
        </p:txBody>
      </p:sp>
      <p:sp>
        <p:nvSpPr>
          <p:cNvPr id="3" name="Subtitle 2">
            <a:extLst>
              <a:ext uri="{FF2B5EF4-FFF2-40B4-BE49-F238E27FC236}">
                <a16:creationId xmlns:a16="http://schemas.microsoft.com/office/drawing/2014/main" id="{BA58E275-64E1-3536-AD6E-694F18A4DD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H"/>
          </a:p>
        </p:txBody>
      </p:sp>
      <p:sp>
        <p:nvSpPr>
          <p:cNvPr id="4" name="Date Placeholder 3">
            <a:extLst>
              <a:ext uri="{FF2B5EF4-FFF2-40B4-BE49-F238E27FC236}">
                <a16:creationId xmlns:a16="http://schemas.microsoft.com/office/drawing/2014/main" id="{F9A865D9-B217-A891-DEDF-A1AEC0642832}"/>
              </a:ext>
            </a:extLst>
          </p:cNvPr>
          <p:cNvSpPr>
            <a:spLocks noGrp="1"/>
          </p:cNvSpPr>
          <p:nvPr>
            <p:ph type="dt" sz="half" idx="10"/>
          </p:nvPr>
        </p:nvSpPr>
        <p:spPr/>
        <p:txBody>
          <a:bodyPr/>
          <a:lstStyle/>
          <a:p>
            <a:fld id="{BEBD1EA2-99FA-7B4A-9A73-6242B8B64220}" type="datetimeFigureOut">
              <a:rPr lang="en-TH" smtClean="0"/>
              <a:t>16/9/2023 R</a:t>
            </a:fld>
            <a:endParaRPr lang="en-TH"/>
          </a:p>
        </p:txBody>
      </p:sp>
      <p:sp>
        <p:nvSpPr>
          <p:cNvPr id="5" name="Footer Placeholder 4">
            <a:extLst>
              <a:ext uri="{FF2B5EF4-FFF2-40B4-BE49-F238E27FC236}">
                <a16:creationId xmlns:a16="http://schemas.microsoft.com/office/drawing/2014/main" id="{45DC0481-2E04-DA81-95DD-B3A6B4A58AE0}"/>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756F6A2D-D88E-BEDF-2123-E5F003B2976C}"/>
              </a:ext>
            </a:extLst>
          </p:cNvPr>
          <p:cNvSpPr>
            <a:spLocks noGrp="1"/>
          </p:cNvSpPr>
          <p:nvPr>
            <p:ph type="sldNum" sz="quarter" idx="12"/>
          </p:nvPr>
        </p:nvSpPr>
        <p:spPr/>
        <p:txBody>
          <a:bodyPr/>
          <a:lstStyle/>
          <a:p>
            <a:fld id="{3BF60958-6630-8143-A611-9251C44CFFAC}" type="slidenum">
              <a:rPr lang="en-TH" smtClean="0"/>
              <a:t>‹#›</a:t>
            </a:fld>
            <a:endParaRPr lang="en-TH"/>
          </a:p>
        </p:txBody>
      </p:sp>
    </p:spTree>
    <p:extLst>
      <p:ext uri="{BB962C8B-B14F-4D97-AF65-F5344CB8AC3E}">
        <p14:creationId xmlns:p14="http://schemas.microsoft.com/office/powerpoint/2010/main" val="723189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1E063-4173-72EE-EFA2-A875598C4AC1}"/>
              </a:ext>
            </a:extLst>
          </p:cNvPr>
          <p:cNvSpPr>
            <a:spLocks noGrp="1"/>
          </p:cNvSpPr>
          <p:nvPr>
            <p:ph type="title"/>
          </p:nvPr>
        </p:nvSpPr>
        <p:spPr/>
        <p:txBody>
          <a:bodyPr/>
          <a:lstStyle/>
          <a:p>
            <a:r>
              <a:rPr lang="en-US"/>
              <a:t>Click to edit Master title style</a:t>
            </a:r>
            <a:endParaRPr lang="en-TH"/>
          </a:p>
        </p:txBody>
      </p:sp>
      <p:sp>
        <p:nvSpPr>
          <p:cNvPr id="3" name="Vertical Text Placeholder 2">
            <a:extLst>
              <a:ext uri="{FF2B5EF4-FFF2-40B4-BE49-F238E27FC236}">
                <a16:creationId xmlns:a16="http://schemas.microsoft.com/office/drawing/2014/main" id="{717A6536-8F44-7F77-0AB1-1DA4A5E1E0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7C53E20D-7BAE-771A-E282-2DC19443A2DA}"/>
              </a:ext>
            </a:extLst>
          </p:cNvPr>
          <p:cNvSpPr>
            <a:spLocks noGrp="1"/>
          </p:cNvSpPr>
          <p:nvPr>
            <p:ph type="dt" sz="half" idx="10"/>
          </p:nvPr>
        </p:nvSpPr>
        <p:spPr/>
        <p:txBody>
          <a:bodyPr/>
          <a:lstStyle/>
          <a:p>
            <a:fld id="{BEBD1EA2-99FA-7B4A-9A73-6242B8B64220}" type="datetimeFigureOut">
              <a:rPr lang="en-TH" smtClean="0"/>
              <a:t>16/9/2023 R</a:t>
            </a:fld>
            <a:endParaRPr lang="en-TH"/>
          </a:p>
        </p:txBody>
      </p:sp>
      <p:sp>
        <p:nvSpPr>
          <p:cNvPr id="5" name="Footer Placeholder 4">
            <a:extLst>
              <a:ext uri="{FF2B5EF4-FFF2-40B4-BE49-F238E27FC236}">
                <a16:creationId xmlns:a16="http://schemas.microsoft.com/office/drawing/2014/main" id="{EA9DD704-88F9-A0B7-8F7B-88F34FCE6C42}"/>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C34DED9B-9654-0AA7-D17F-C8D18A21BC79}"/>
              </a:ext>
            </a:extLst>
          </p:cNvPr>
          <p:cNvSpPr>
            <a:spLocks noGrp="1"/>
          </p:cNvSpPr>
          <p:nvPr>
            <p:ph type="sldNum" sz="quarter" idx="12"/>
          </p:nvPr>
        </p:nvSpPr>
        <p:spPr/>
        <p:txBody>
          <a:bodyPr/>
          <a:lstStyle/>
          <a:p>
            <a:fld id="{3BF60958-6630-8143-A611-9251C44CFFAC}" type="slidenum">
              <a:rPr lang="en-TH" smtClean="0"/>
              <a:t>‹#›</a:t>
            </a:fld>
            <a:endParaRPr lang="en-TH"/>
          </a:p>
        </p:txBody>
      </p:sp>
    </p:spTree>
    <p:extLst>
      <p:ext uri="{BB962C8B-B14F-4D97-AF65-F5344CB8AC3E}">
        <p14:creationId xmlns:p14="http://schemas.microsoft.com/office/powerpoint/2010/main" val="1651503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9125B7-D4CE-CA31-0AC1-B1CD6268F3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H"/>
          </a:p>
        </p:txBody>
      </p:sp>
      <p:sp>
        <p:nvSpPr>
          <p:cNvPr id="3" name="Vertical Text Placeholder 2">
            <a:extLst>
              <a:ext uri="{FF2B5EF4-FFF2-40B4-BE49-F238E27FC236}">
                <a16:creationId xmlns:a16="http://schemas.microsoft.com/office/drawing/2014/main" id="{D85E0637-5E3E-94FB-F95C-1A9AAC4629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7C87B3EF-C885-3B35-DC98-B18BFA81EF0B}"/>
              </a:ext>
            </a:extLst>
          </p:cNvPr>
          <p:cNvSpPr>
            <a:spLocks noGrp="1"/>
          </p:cNvSpPr>
          <p:nvPr>
            <p:ph type="dt" sz="half" idx="10"/>
          </p:nvPr>
        </p:nvSpPr>
        <p:spPr/>
        <p:txBody>
          <a:bodyPr/>
          <a:lstStyle/>
          <a:p>
            <a:fld id="{BEBD1EA2-99FA-7B4A-9A73-6242B8B64220}" type="datetimeFigureOut">
              <a:rPr lang="en-TH" smtClean="0"/>
              <a:t>16/9/2023 R</a:t>
            </a:fld>
            <a:endParaRPr lang="en-TH"/>
          </a:p>
        </p:txBody>
      </p:sp>
      <p:sp>
        <p:nvSpPr>
          <p:cNvPr id="5" name="Footer Placeholder 4">
            <a:extLst>
              <a:ext uri="{FF2B5EF4-FFF2-40B4-BE49-F238E27FC236}">
                <a16:creationId xmlns:a16="http://schemas.microsoft.com/office/drawing/2014/main" id="{C04E82DB-526C-7AB6-8225-7EA1DAB20B9C}"/>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13B46DDD-6845-3EB6-B543-565224417906}"/>
              </a:ext>
            </a:extLst>
          </p:cNvPr>
          <p:cNvSpPr>
            <a:spLocks noGrp="1"/>
          </p:cNvSpPr>
          <p:nvPr>
            <p:ph type="sldNum" sz="quarter" idx="12"/>
          </p:nvPr>
        </p:nvSpPr>
        <p:spPr/>
        <p:txBody>
          <a:bodyPr/>
          <a:lstStyle/>
          <a:p>
            <a:fld id="{3BF60958-6630-8143-A611-9251C44CFFAC}" type="slidenum">
              <a:rPr lang="en-TH" smtClean="0"/>
              <a:t>‹#›</a:t>
            </a:fld>
            <a:endParaRPr lang="en-TH"/>
          </a:p>
        </p:txBody>
      </p:sp>
    </p:spTree>
    <p:extLst>
      <p:ext uri="{BB962C8B-B14F-4D97-AF65-F5344CB8AC3E}">
        <p14:creationId xmlns:p14="http://schemas.microsoft.com/office/powerpoint/2010/main" val="1396913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0F707-FEB8-4C5C-0BB1-69180FA890E2}"/>
              </a:ext>
            </a:extLst>
          </p:cNvPr>
          <p:cNvSpPr>
            <a:spLocks noGrp="1"/>
          </p:cNvSpPr>
          <p:nvPr>
            <p:ph type="title"/>
          </p:nvPr>
        </p:nvSpPr>
        <p:spPr/>
        <p:txBody>
          <a:bodyPr/>
          <a:lstStyle/>
          <a:p>
            <a:r>
              <a:rPr lang="en-US"/>
              <a:t>Click to edit Master title style</a:t>
            </a:r>
            <a:endParaRPr lang="en-TH"/>
          </a:p>
        </p:txBody>
      </p:sp>
      <p:sp>
        <p:nvSpPr>
          <p:cNvPr id="3" name="Content Placeholder 2">
            <a:extLst>
              <a:ext uri="{FF2B5EF4-FFF2-40B4-BE49-F238E27FC236}">
                <a16:creationId xmlns:a16="http://schemas.microsoft.com/office/drawing/2014/main" id="{C1B87CD8-3212-6D9D-950D-6C87B9E69E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C2DD5DAC-C83F-13CD-8376-FB86C18FFA27}"/>
              </a:ext>
            </a:extLst>
          </p:cNvPr>
          <p:cNvSpPr>
            <a:spLocks noGrp="1"/>
          </p:cNvSpPr>
          <p:nvPr>
            <p:ph type="dt" sz="half" idx="10"/>
          </p:nvPr>
        </p:nvSpPr>
        <p:spPr/>
        <p:txBody>
          <a:bodyPr/>
          <a:lstStyle/>
          <a:p>
            <a:fld id="{BEBD1EA2-99FA-7B4A-9A73-6242B8B64220}" type="datetimeFigureOut">
              <a:rPr lang="en-TH" smtClean="0"/>
              <a:t>16/9/2023 R</a:t>
            </a:fld>
            <a:endParaRPr lang="en-TH"/>
          </a:p>
        </p:txBody>
      </p:sp>
      <p:sp>
        <p:nvSpPr>
          <p:cNvPr id="5" name="Footer Placeholder 4">
            <a:extLst>
              <a:ext uri="{FF2B5EF4-FFF2-40B4-BE49-F238E27FC236}">
                <a16:creationId xmlns:a16="http://schemas.microsoft.com/office/drawing/2014/main" id="{8CBE9330-D05B-5CCB-D563-79CAD91F1DBB}"/>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95387029-88B3-0360-5972-7DD8CC546591}"/>
              </a:ext>
            </a:extLst>
          </p:cNvPr>
          <p:cNvSpPr>
            <a:spLocks noGrp="1"/>
          </p:cNvSpPr>
          <p:nvPr>
            <p:ph type="sldNum" sz="quarter" idx="12"/>
          </p:nvPr>
        </p:nvSpPr>
        <p:spPr/>
        <p:txBody>
          <a:bodyPr/>
          <a:lstStyle/>
          <a:p>
            <a:fld id="{3BF60958-6630-8143-A611-9251C44CFFAC}" type="slidenum">
              <a:rPr lang="en-TH" smtClean="0"/>
              <a:t>‹#›</a:t>
            </a:fld>
            <a:endParaRPr lang="en-TH"/>
          </a:p>
        </p:txBody>
      </p:sp>
    </p:spTree>
    <p:extLst>
      <p:ext uri="{BB962C8B-B14F-4D97-AF65-F5344CB8AC3E}">
        <p14:creationId xmlns:p14="http://schemas.microsoft.com/office/powerpoint/2010/main" val="840042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D41DD-8DBA-9773-8465-A0EE884702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H"/>
          </a:p>
        </p:txBody>
      </p:sp>
      <p:sp>
        <p:nvSpPr>
          <p:cNvPr id="3" name="Text Placeholder 2">
            <a:extLst>
              <a:ext uri="{FF2B5EF4-FFF2-40B4-BE49-F238E27FC236}">
                <a16:creationId xmlns:a16="http://schemas.microsoft.com/office/drawing/2014/main" id="{185DBC2B-1A46-4355-580F-6A6AA71A97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A1AB8B-CE20-445C-4607-F41BAB8211A1}"/>
              </a:ext>
            </a:extLst>
          </p:cNvPr>
          <p:cNvSpPr>
            <a:spLocks noGrp="1"/>
          </p:cNvSpPr>
          <p:nvPr>
            <p:ph type="dt" sz="half" idx="10"/>
          </p:nvPr>
        </p:nvSpPr>
        <p:spPr/>
        <p:txBody>
          <a:bodyPr/>
          <a:lstStyle/>
          <a:p>
            <a:fld id="{BEBD1EA2-99FA-7B4A-9A73-6242B8B64220}" type="datetimeFigureOut">
              <a:rPr lang="en-TH" smtClean="0"/>
              <a:t>16/9/2023 R</a:t>
            </a:fld>
            <a:endParaRPr lang="en-TH"/>
          </a:p>
        </p:txBody>
      </p:sp>
      <p:sp>
        <p:nvSpPr>
          <p:cNvPr id="5" name="Footer Placeholder 4">
            <a:extLst>
              <a:ext uri="{FF2B5EF4-FFF2-40B4-BE49-F238E27FC236}">
                <a16:creationId xmlns:a16="http://schemas.microsoft.com/office/drawing/2014/main" id="{DC4832CE-8E6D-5600-589B-BD3A3F86EFFF}"/>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668E671D-6517-40A9-0089-5DA3CBFDBCE6}"/>
              </a:ext>
            </a:extLst>
          </p:cNvPr>
          <p:cNvSpPr>
            <a:spLocks noGrp="1"/>
          </p:cNvSpPr>
          <p:nvPr>
            <p:ph type="sldNum" sz="quarter" idx="12"/>
          </p:nvPr>
        </p:nvSpPr>
        <p:spPr/>
        <p:txBody>
          <a:bodyPr/>
          <a:lstStyle/>
          <a:p>
            <a:fld id="{3BF60958-6630-8143-A611-9251C44CFFAC}" type="slidenum">
              <a:rPr lang="en-TH" smtClean="0"/>
              <a:t>‹#›</a:t>
            </a:fld>
            <a:endParaRPr lang="en-TH"/>
          </a:p>
        </p:txBody>
      </p:sp>
    </p:spTree>
    <p:extLst>
      <p:ext uri="{BB962C8B-B14F-4D97-AF65-F5344CB8AC3E}">
        <p14:creationId xmlns:p14="http://schemas.microsoft.com/office/powerpoint/2010/main" val="2697565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C4410-F113-6419-47D2-1A53811EAAE4}"/>
              </a:ext>
            </a:extLst>
          </p:cNvPr>
          <p:cNvSpPr>
            <a:spLocks noGrp="1"/>
          </p:cNvSpPr>
          <p:nvPr>
            <p:ph type="title"/>
          </p:nvPr>
        </p:nvSpPr>
        <p:spPr/>
        <p:txBody>
          <a:bodyPr/>
          <a:lstStyle/>
          <a:p>
            <a:r>
              <a:rPr lang="en-US"/>
              <a:t>Click to edit Master title style</a:t>
            </a:r>
            <a:endParaRPr lang="en-TH"/>
          </a:p>
        </p:txBody>
      </p:sp>
      <p:sp>
        <p:nvSpPr>
          <p:cNvPr id="3" name="Content Placeholder 2">
            <a:extLst>
              <a:ext uri="{FF2B5EF4-FFF2-40B4-BE49-F238E27FC236}">
                <a16:creationId xmlns:a16="http://schemas.microsoft.com/office/drawing/2014/main" id="{13847B8A-EFD6-3DCB-AE05-23F6CA0925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Content Placeholder 3">
            <a:extLst>
              <a:ext uri="{FF2B5EF4-FFF2-40B4-BE49-F238E27FC236}">
                <a16:creationId xmlns:a16="http://schemas.microsoft.com/office/drawing/2014/main" id="{EC80AAE6-EEEB-17BA-27F4-71B78BFF12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5" name="Date Placeholder 4">
            <a:extLst>
              <a:ext uri="{FF2B5EF4-FFF2-40B4-BE49-F238E27FC236}">
                <a16:creationId xmlns:a16="http://schemas.microsoft.com/office/drawing/2014/main" id="{E91D0668-A5D7-AD75-65C7-81BBB2605B98}"/>
              </a:ext>
            </a:extLst>
          </p:cNvPr>
          <p:cNvSpPr>
            <a:spLocks noGrp="1"/>
          </p:cNvSpPr>
          <p:nvPr>
            <p:ph type="dt" sz="half" idx="10"/>
          </p:nvPr>
        </p:nvSpPr>
        <p:spPr/>
        <p:txBody>
          <a:bodyPr/>
          <a:lstStyle/>
          <a:p>
            <a:fld id="{BEBD1EA2-99FA-7B4A-9A73-6242B8B64220}" type="datetimeFigureOut">
              <a:rPr lang="en-TH" smtClean="0"/>
              <a:t>16/9/2023 R</a:t>
            </a:fld>
            <a:endParaRPr lang="en-TH"/>
          </a:p>
        </p:txBody>
      </p:sp>
      <p:sp>
        <p:nvSpPr>
          <p:cNvPr id="6" name="Footer Placeholder 5">
            <a:extLst>
              <a:ext uri="{FF2B5EF4-FFF2-40B4-BE49-F238E27FC236}">
                <a16:creationId xmlns:a16="http://schemas.microsoft.com/office/drawing/2014/main" id="{A034A2E2-1CCB-FFB8-83E8-D34AC4BED782}"/>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978FAA4C-1BA6-D8A4-B199-53B21DF8A680}"/>
              </a:ext>
            </a:extLst>
          </p:cNvPr>
          <p:cNvSpPr>
            <a:spLocks noGrp="1"/>
          </p:cNvSpPr>
          <p:nvPr>
            <p:ph type="sldNum" sz="quarter" idx="12"/>
          </p:nvPr>
        </p:nvSpPr>
        <p:spPr/>
        <p:txBody>
          <a:bodyPr/>
          <a:lstStyle/>
          <a:p>
            <a:fld id="{3BF60958-6630-8143-A611-9251C44CFFAC}" type="slidenum">
              <a:rPr lang="en-TH" smtClean="0"/>
              <a:t>‹#›</a:t>
            </a:fld>
            <a:endParaRPr lang="en-TH"/>
          </a:p>
        </p:txBody>
      </p:sp>
    </p:spTree>
    <p:extLst>
      <p:ext uri="{BB962C8B-B14F-4D97-AF65-F5344CB8AC3E}">
        <p14:creationId xmlns:p14="http://schemas.microsoft.com/office/powerpoint/2010/main" val="2537276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0D9D4-8638-5834-FC5E-7583A1A0B68C}"/>
              </a:ext>
            </a:extLst>
          </p:cNvPr>
          <p:cNvSpPr>
            <a:spLocks noGrp="1"/>
          </p:cNvSpPr>
          <p:nvPr>
            <p:ph type="title"/>
          </p:nvPr>
        </p:nvSpPr>
        <p:spPr>
          <a:xfrm>
            <a:off x="839788" y="365125"/>
            <a:ext cx="10515600" cy="1325563"/>
          </a:xfrm>
        </p:spPr>
        <p:txBody>
          <a:bodyPr/>
          <a:lstStyle/>
          <a:p>
            <a:r>
              <a:rPr lang="en-US"/>
              <a:t>Click to edit Master title style</a:t>
            </a:r>
            <a:endParaRPr lang="en-TH"/>
          </a:p>
        </p:txBody>
      </p:sp>
      <p:sp>
        <p:nvSpPr>
          <p:cNvPr id="3" name="Text Placeholder 2">
            <a:extLst>
              <a:ext uri="{FF2B5EF4-FFF2-40B4-BE49-F238E27FC236}">
                <a16:creationId xmlns:a16="http://schemas.microsoft.com/office/drawing/2014/main" id="{08C73E52-1CB0-5C7D-4335-25B4DB6FF7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ACE28F-0184-E61A-878B-FEBBD1DF53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5" name="Text Placeholder 4">
            <a:extLst>
              <a:ext uri="{FF2B5EF4-FFF2-40B4-BE49-F238E27FC236}">
                <a16:creationId xmlns:a16="http://schemas.microsoft.com/office/drawing/2014/main" id="{15F6E8E0-32F0-4754-FD56-B18712EA1E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77E81E-27B5-F5C5-EC5D-B7168BDA94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7" name="Date Placeholder 6">
            <a:extLst>
              <a:ext uri="{FF2B5EF4-FFF2-40B4-BE49-F238E27FC236}">
                <a16:creationId xmlns:a16="http://schemas.microsoft.com/office/drawing/2014/main" id="{D8339D51-587A-E2A5-D7A8-8E6F580A8A00}"/>
              </a:ext>
            </a:extLst>
          </p:cNvPr>
          <p:cNvSpPr>
            <a:spLocks noGrp="1"/>
          </p:cNvSpPr>
          <p:nvPr>
            <p:ph type="dt" sz="half" idx="10"/>
          </p:nvPr>
        </p:nvSpPr>
        <p:spPr/>
        <p:txBody>
          <a:bodyPr/>
          <a:lstStyle/>
          <a:p>
            <a:fld id="{BEBD1EA2-99FA-7B4A-9A73-6242B8B64220}" type="datetimeFigureOut">
              <a:rPr lang="en-TH" smtClean="0"/>
              <a:t>16/9/2023 R</a:t>
            </a:fld>
            <a:endParaRPr lang="en-TH"/>
          </a:p>
        </p:txBody>
      </p:sp>
      <p:sp>
        <p:nvSpPr>
          <p:cNvPr id="8" name="Footer Placeholder 7">
            <a:extLst>
              <a:ext uri="{FF2B5EF4-FFF2-40B4-BE49-F238E27FC236}">
                <a16:creationId xmlns:a16="http://schemas.microsoft.com/office/drawing/2014/main" id="{331F1B8F-8FF9-13FE-25DB-BD1AE6246714}"/>
              </a:ext>
            </a:extLst>
          </p:cNvPr>
          <p:cNvSpPr>
            <a:spLocks noGrp="1"/>
          </p:cNvSpPr>
          <p:nvPr>
            <p:ph type="ftr" sz="quarter" idx="11"/>
          </p:nvPr>
        </p:nvSpPr>
        <p:spPr/>
        <p:txBody>
          <a:bodyPr/>
          <a:lstStyle/>
          <a:p>
            <a:endParaRPr lang="en-TH"/>
          </a:p>
        </p:txBody>
      </p:sp>
      <p:sp>
        <p:nvSpPr>
          <p:cNvPr id="9" name="Slide Number Placeholder 8">
            <a:extLst>
              <a:ext uri="{FF2B5EF4-FFF2-40B4-BE49-F238E27FC236}">
                <a16:creationId xmlns:a16="http://schemas.microsoft.com/office/drawing/2014/main" id="{A2C8C489-316D-8A09-A583-C94FCAC05275}"/>
              </a:ext>
            </a:extLst>
          </p:cNvPr>
          <p:cNvSpPr>
            <a:spLocks noGrp="1"/>
          </p:cNvSpPr>
          <p:nvPr>
            <p:ph type="sldNum" sz="quarter" idx="12"/>
          </p:nvPr>
        </p:nvSpPr>
        <p:spPr/>
        <p:txBody>
          <a:bodyPr/>
          <a:lstStyle/>
          <a:p>
            <a:fld id="{3BF60958-6630-8143-A611-9251C44CFFAC}" type="slidenum">
              <a:rPr lang="en-TH" smtClean="0"/>
              <a:t>‹#›</a:t>
            </a:fld>
            <a:endParaRPr lang="en-TH"/>
          </a:p>
        </p:txBody>
      </p:sp>
    </p:spTree>
    <p:extLst>
      <p:ext uri="{BB962C8B-B14F-4D97-AF65-F5344CB8AC3E}">
        <p14:creationId xmlns:p14="http://schemas.microsoft.com/office/powerpoint/2010/main" val="3181042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F1E1C-C648-561F-5DA8-7F3E37253038}"/>
              </a:ext>
            </a:extLst>
          </p:cNvPr>
          <p:cNvSpPr>
            <a:spLocks noGrp="1"/>
          </p:cNvSpPr>
          <p:nvPr>
            <p:ph type="title"/>
          </p:nvPr>
        </p:nvSpPr>
        <p:spPr/>
        <p:txBody>
          <a:bodyPr/>
          <a:lstStyle/>
          <a:p>
            <a:r>
              <a:rPr lang="en-US"/>
              <a:t>Click to edit Master title style</a:t>
            </a:r>
            <a:endParaRPr lang="en-TH"/>
          </a:p>
        </p:txBody>
      </p:sp>
      <p:sp>
        <p:nvSpPr>
          <p:cNvPr id="3" name="Date Placeholder 2">
            <a:extLst>
              <a:ext uri="{FF2B5EF4-FFF2-40B4-BE49-F238E27FC236}">
                <a16:creationId xmlns:a16="http://schemas.microsoft.com/office/drawing/2014/main" id="{DDC5EA32-F765-6938-FE7D-EDA3A1186C59}"/>
              </a:ext>
            </a:extLst>
          </p:cNvPr>
          <p:cNvSpPr>
            <a:spLocks noGrp="1"/>
          </p:cNvSpPr>
          <p:nvPr>
            <p:ph type="dt" sz="half" idx="10"/>
          </p:nvPr>
        </p:nvSpPr>
        <p:spPr/>
        <p:txBody>
          <a:bodyPr/>
          <a:lstStyle/>
          <a:p>
            <a:fld id="{BEBD1EA2-99FA-7B4A-9A73-6242B8B64220}" type="datetimeFigureOut">
              <a:rPr lang="en-TH" smtClean="0"/>
              <a:t>16/9/2023 R</a:t>
            </a:fld>
            <a:endParaRPr lang="en-TH"/>
          </a:p>
        </p:txBody>
      </p:sp>
      <p:sp>
        <p:nvSpPr>
          <p:cNvPr id="4" name="Footer Placeholder 3">
            <a:extLst>
              <a:ext uri="{FF2B5EF4-FFF2-40B4-BE49-F238E27FC236}">
                <a16:creationId xmlns:a16="http://schemas.microsoft.com/office/drawing/2014/main" id="{4F4850B7-1560-AAA0-524F-47D3FDB8F297}"/>
              </a:ext>
            </a:extLst>
          </p:cNvPr>
          <p:cNvSpPr>
            <a:spLocks noGrp="1"/>
          </p:cNvSpPr>
          <p:nvPr>
            <p:ph type="ftr" sz="quarter" idx="11"/>
          </p:nvPr>
        </p:nvSpPr>
        <p:spPr/>
        <p:txBody>
          <a:bodyPr/>
          <a:lstStyle/>
          <a:p>
            <a:endParaRPr lang="en-TH"/>
          </a:p>
        </p:txBody>
      </p:sp>
      <p:sp>
        <p:nvSpPr>
          <p:cNvPr id="5" name="Slide Number Placeholder 4">
            <a:extLst>
              <a:ext uri="{FF2B5EF4-FFF2-40B4-BE49-F238E27FC236}">
                <a16:creationId xmlns:a16="http://schemas.microsoft.com/office/drawing/2014/main" id="{89C4C23F-95BF-4711-6153-16D4ABC0AD78}"/>
              </a:ext>
            </a:extLst>
          </p:cNvPr>
          <p:cNvSpPr>
            <a:spLocks noGrp="1"/>
          </p:cNvSpPr>
          <p:nvPr>
            <p:ph type="sldNum" sz="quarter" idx="12"/>
          </p:nvPr>
        </p:nvSpPr>
        <p:spPr/>
        <p:txBody>
          <a:bodyPr/>
          <a:lstStyle/>
          <a:p>
            <a:fld id="{3BF60958-6630-8143-A611-9251C44CFFAC}" type="slidenum">
              <a:rPr lang="en-TH" smtClean="0"/>
              <a:t>‹#›</a:t>
            </a:fld>
            <a:endParaRPr lang="en-TH"/>
          </a:p>
        </p:txBody>
      </p:sp>
    </p:spTree>
    <p:extLst>
      <p:ext uri="{BB962C8B-B14F-4D97-AF65-F5344CB8AC3E}">
        <p14:creationId xmlns:p14="http://schemas.microsoft.com/office/powerpoint/2010/main" val="4024599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353EA3-2684-702D-FD01-C78D1D8395DE}"/>
              </a:ext>
            </a:extLst>
          </p:cNvPr>
          <p:cNvSpPr>
            <a:spLocks noGrp="1"/>
          </p:cNvSpPr>
          <p:nvPr>
            <p:ph type="dt" sz="half" idx="10"/>
          </p:nvPr>
        </p:nvSpPr>
        <p:spPr/>
        <p:txBody>
          <a:bodyPr/>
          <a:lstStyle/>
          <a:p>
            <a:fld id="{BEBD1EA2-99FA-7B4A-9A73-6242B8B64220}" type="datetimeFigureOut">
              <a:rPr lang="en-TH" smtClean="0"/>
              <a:t>16/9/2023 R</a:t>
            </a:fld>
            <a:endParaRPr lang="en-TH"/>
          </a:p>
        </p:txBody>
      </p:sp>
      <p:sp>
        <p:nvSpPr>
          <p:cNvPr id="3" name="Footer Placeholder 2">
            <a:extLst>
              <a:ext uri="{FF2B5EF4-FFF2-40B4-BE49-F238E27FC236}">
                <a16:creationId xmlns:a16="http://schemas.microsoft.com/office/drawing/2014/main" id="{6C9B62A0-CB19-C175-C5E3-0467FC4CBCE9}"/>
              </a:ext>
            </a:extLst>
          </p:cNvPr>
          <p:cNvSpPr>
            <a:spLocks noGrp="1"/>
          </p:cNvSpPr>
          <p:nvPr>
            <p:ph type="ftr" sz="quarter" idx="11"/>
          </p:nvPr>
        </p:nvSpPr>
        <p:spPr/>
        <p:txBody>
          <a:bodyPr/>
          <a:lstStyle/>
          <a:p>
            <a:endParaRPr lang="en-TH"/>
          </a:p>
        </p:txBody>
      </p:sp>
      <p:sp>
        <p:nvSpPr>
          <p:cNvPr id="4" name="Slide Number Placeholder 3">
            <a:extLst>
              <a:ext uri="{FF2B5EF4-FFF2-40B4-BE49-F238E27FC236}">
                <a16:creationId xmlns:a16="http://schemas.microsoft.com/office/drawing/2014/main" id="{4D744C2C-4D00-5F65-2133-4003C080A84D}"/>
              </a:ext>
            </a:extLst>
          </p:cNvPr>
          <p:cNvSpPr>
            <a:spLocks noGrp="1"/>
          </p:cNvSpPr>
          <p:nvPr>
            <p:ph type="sldNum" sz="quarter" idx="12"/>
          </p:nvPr>
        </p:nvSpPr>
        <p:spPr/>
        <p:txBody>
          <a:bodyPr/>
          <a:lstStyle/>
          <a:p>
            <a:fld id="{3BF60958-6630-8143-A611-9251C44CFFAC}" type="slidenum">
              <a:rPr lang="en-TH" smtClean="0"/>
              <a:t>‹#›</a:t>
            </a:fld>
            <a:endParaRPr lang="en-TH"/>
          </a:p>
        </p:txBody>
      </p:sp>
    </p:spTree>
    <p:extLst>
      <p:ext uri="{BB962C8B-B14F-4D97-AF65-F5344CB8AC3E}">
        <p14:creationId xmlns:p14="http://schemas.microsoft.com/office/powerpoint/2010/main" val="2043381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95593-004E-860B-8F9F-57F22EF294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H"/>
          </a:p>
        </p:txBody>
      </p:sp>
      <p:sp>
        <p:nvSpPr>
          <p:cNvPr id="3" name="Content Placeholder 2">
            <a:extLst>
              <a:ext uri="{FF2B5EF4-FFF2-40B4-BE49-F238E27FC236}">
                <a16:creationId xmlns:a16="http://schemas.microsoft.com/office/drawing/2014/main" id="{2C7C18C4-CAD6-3861-D3C1-D645164893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Text Placeholder 3">
            <a:extLst>
              <a:ext uri="{FF2B5EF4-FFF2-40B4-BE49-F238E27FC236}">
                <a16:creationId xmlns:a16="http://schemas.microsoft.com/office/drawing/2014/main" id="{0E665DA2-08F9-AFDD-F96B-6DC21B4E75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B3F723-28A8-FC6E-A6FF-49B8820860A4}"/>
              </a:ext>
            </a:extLst>
          </p:cNvPr>
          <p:cNvSpPr>
            <a:spLocks noGrp="1"/>
          </p:cNvSpPr>
          <p:nvPr>
            <p:ph type="dt" sz="half" idx="10"/>
          </p:nvPr>
        </p:nvSpPr>
        <p:spPr/>
        <p:txBody>
          <a:bodyPr/>
          <a:lstStyle/>
          <a:p>
            <a:fld id="{BEBD1EA2-99FA-7B4A-9A73-6242B8B64220}" type="datetimeFigureOut">
              <a:rPr lang="en-TH" smtClean="0"/>
              <a:t>16/9/2023 R</a:t>
            </a:fld>
            <a:endParaRPr lang="en-TH"/>
          </a:p>
        </p:txBody>
      </p:sp>
      <p:sp>
        <p:nvSpPr>
          <p:cNvPr id="6" name="Footer Placeholder 5">
            <a:extLst>
              <a:ext uri="{FF2B5EF4-FFF2-40B4-BE49-F238E27FC236}">
                <a16:creationId xmlns:a16="http://schemas.microsoft.com/office/drawing/2014/main" id="{8433AFE7-A7B6-74B1-95DB-7FD93D87316F}"/>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CC174B8B-5BEA-240D-C607-603F5EFF31D9}"/>
              </a:ext>
            </a:extLst>
          </p:cNvPr>
          <p:cNvSpPr>
            <a:spLocks noGrp="1"/>
          </p:cNvSpPr>
          <p:nvPr>
            <p:ph type="sldNum" sz="quarter" idx="12"/>
          </p:nvPr>
        </p:nvSpPr>
        <p:spPr/>
        <p:txBody>
          <a:bodyPr/>
          <a:lstStyle/>
          <a:p>
            <a:fld id="{3BF60958-6630-8143-A611-9251C44CFFAC}" type="slidenum">
              <a:rPr lang="en-TH" smtClean="0"/>
              <a:t>‹#›</a:t>
            </a:fld>
            <a:endParaRPr lang="en-TH"/>
          </a:p>
        </p:txBody>
      </p:sp>
    </p:spTree>
    <p:extLst>
      <p:ext uri="{BB962C8B-B14F-4D97-AF65-F5344CB8AC3E}">
        <p14:creationId xmlns:p14="http://schemas.microsoft.com/office/powerpoint/2010/main" val="1287538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30B79-6FF4-E536-1425-A70CCE3611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H"/>
          </a:p>
        </p:txBody>
      </p:sp>
      <p:sp>
        <p:nvSpPr>
          <p:cNvPr id="3" name="Picture Placeholder 2">
            <a:extLst>
              <a:ext uri="{FF2B5EF4-FFF2-40B4-BE49-F238E27FC236}">
                <a16:creationId xmlns:a16="http://schemas.microsoft.com/office/drawing/2014/main" id="{BA3D9A57-F505-5ECF-82C1-519E79DF9C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H"/>
          </a:p>
        </p:txBody>
      </p:sp>
      <p:sp>
        <p:nvSpPr>
          <p:cNvPr id="4" name="Text Placeholder 3">
            <a:extLst>
              <a:ext uri="{FF2B5EF4-FFF2-40B4-BE49-F238E27FC236}">
                <a16:creationId xmlns:a16="http://schemas.microsoft.com/office/drawing/2014/main" id="{58F6ED86-5F3D-D8DF-C5E1-9BF191DA56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73DE66-4796-6DD5-857E-13CD38F5660C}"/>
              </a:ext>
            </a:extLst>
          </p:cNvPr>
          <p:cNvSpPr>
            <a:spLocks noGrp="1"/>
          </p:cNvSpPr>
          <p:nvPr>
            <p:ph type="dt" sz="half" idx="10"/>
          </p:nvPr>
        </p:nvSpPr>
        <p:spPr/>
        <p:txBody>
          <a:bodyPr/>
          <a:lstStyle/>
          <a:p>
            <a:fld id="{BEBD1EA2-99FA-7B4A-9A73-6242B8B64220}" type="datetimeFigureOut">
              <a:rPr lang="en-TH" smtClean="0"/>
              <a:t>16/9/2023 R</a:t>
            </a:fld>
            <a:endParaRPr lang="en-TH"/>
          </a:p>
        </p:txBody>
      </p:sp>
      <p:sp>
        <p:nvSpPr>
          <p:cNvPr id="6" name="Footer Placeholder 5">
            <a:extLst>
              <a:ext uri="{FF2B5EF4-FFF2-40B4-BE49-F238E27FC236}">
                <a16:creationId xmlns:a16="http://schemas.microsoft.com/office/drawing/2014/main" id="{A52E4C25-88AA-F500-FEDE-2C45C3317D48}"/>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846D4EE4-8FBD-0051-09F7-7DE0D65AA80E}"/>
              </a:ext>
            </a:extLst>
          </p:cNvPr>
          <p:cNvSpPr>
            <a:spLocks noGrp="1"/>
          </p:cNvSpPr>
          <p:nvPr>
            <p:ph type="sldNum" sz="quarter" idx="12"/>
          </p:nvPr>
        </p:nvSpPr>
        <p:spPr/>
        <p:txBody>
          <a:bodyPr/>
          <a:lstStyle/>
          <a:p>
            <a:fld id="{3BF60958-6630-8143-A611-9251C44CFFAC}" type="slidenum">
              <a:rPr lang="en-TH" smtClean="0"/>
              <a:t>‹#›</a:t>
            </a:fld>
            <a:endParaRPr lang="en-TH"/>
          </a:p>
        </p:txBody>
      </p:sp>
    </p:spTree>
    <p:extLst>
      <p:ext uri="{BB962C8B-B14F-4D97-AF65-F5344CB8AC3E}">
        <p14:creationId xmlns:p14="http://schemas.microsoft.com/office/powerpoint/2010/main" val="2933662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96C394-56D4-1DC1-8825-68069444A9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H"/>
          </a:p>
        </p:txBody>
      </p:sp>
      <p:sp>
        <p:nvSpPr>
          <p:cNvPr id="3" name="Text Placeholder 2">
            <a:extLst>
              <a:ext uri="{FF2B5EF4-FFF2-40B4-BE49-F238E27FC236}">
                <a16:creationId xmlns:a16="http://schemas.microsoft.com/office/drawing/2014/main" id="{23FDF365-E2A6-6835-FC39-3F8A2CEE67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2087F653-9770-8719-09EB-F39AF03126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BD1EA2-99FA-7B4A-9A73-6242B8B64220}" type="datetimeFigureOut">
              <a:rPr lang="en-TH" smtClean="0"/>
              <a:t>16/9/2023 R</a:t>
            </a:fld>
            <a:endParaRPr lang="en-TH"/>
          </a:p>
        </p:txBody>
      </p:sp>
      <p:sp>
        <p:nvSpPr>
          <p:cNvPr id="5" name="Footer Placeholder 4">
            <a:extLst>
              <a:ext uri="{FF2B5EF4-FFF2-40B4-BE49-F238E27FC236}">
                <a16:creationId xmlns:a16="http://schemas.microsoft.com/office/drawing/2014/main" id="{0F0BE960-F934-DA24-D580-99EDA9C598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H"/>
          </a:p>
        </p:txBody>
      </p:sp>
      <p:sp>
        <p:nvSpPr>
          <p:cNvPr id="6" name="Slide Number Placeholder 5">
            <a:extLst>
              <a:ext uri="{FF2B5EF4-FFF2-40B4-BE49-F238E27FC236}">
                <a16:creationId xmlns:a16="http://schemas.microsoft.com/office/drawing/2014/main" id="{25096CBC-3331-0472-12C4-DE863887B5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F60958-6630-8143-A611-9251C44CFFAC}" type="slidenum">
              <a:rPr lang="en-TH" smtClean="0"/>
              <a:t>‹#›</a:t>
            </a:fld>
            <a:endParaRPr lang="en-TH"/>
          </a:p>
        </p:txBody>
      </p:sp>
    </p:spTree>
    <p:extLst>
      <p:ext uri="{BB962C8B-B14F-4D97-AF65-F5344CB8AC3E}">
        <p14:creationId xmlns:p14="http://schemas.microsoft.com/office/powerpoint/2010/main" val="698258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4C51956-60FB-738B-CD8F-84D0492719C1}"/>
              </a:ext>
            </a:extLst>
          </p:cNvPr>
          <p:cNvPicPr>
            <a:picLocks noChangeAspect="1"/>
          </p:cNvPicPr>
          <p:nvPr/>
        </p:nvPicPr>
        <p:blipFill>
          <a:blip r:embed="rId2"/>
          <a:stretch>
            <a:fillRect/>
          </a:stretch>
        </p:blipFill>
        <p:spPr>
          <a:xfrm>
            <a:off x="2145104" y="747078"/>
            <a:ext cx="7901792" cy="5363844"/>
          </a:xfrm>
          <a:prstGeom prst="rect">
            <a:avLst/>
          </a:prstGeom>
        </p:spPr>
      </p:pic>
      <p:sp>
        <p:nvSpPr>
          <p:cNvPr id="5" name="TextBox 4">
            <a:extLst>
              <a:ext uri="{FF2B5EF4-FFF2-40B4-BE49-F238E27FC236}">
                <a16:creationId xmlns:a16="http://schemas.microsoft.com/office/drawing/2014/main" id="{97F0D7DF-EF75-7FA6-71BB-91933BB3F231}"/>
              </a:ext>
            </a:extLst>
          </p:cNvPr>
          <p:cNvSpPr txBox="1"/>
          <p:nvPr/>
        </p:nvSpPr>
        <p:spPr>
          <a:xfrm>
            <a:off x="10416144" y="185217"/>
            <a:ext cx="1775856" cy="1477328"/>
          </a:xfrm>
          <a:prstGeom prst="rect">
            <a:avLst/>
          </a:prstGeom>
          <a:noFill/>
        </p:spPr>
        <p:txBody>
          <a:bodyPr wrap="square" rtlCol="0">
            <a:spAutoFit/>
          </a:bodyPr>
          <a:lstStyle/>
          <a:p>
            <a:r>
              <a:rPr lang="en-TH" sz="1000" dirty="0"/>
              <a:t>There is a bar chart to show</a:t>
            </a:r>
            <a:r>
              <a:rPr lang="en-US" sz="1000" dirty="0"/>
              <a:t> a visual representation of the performance of various products within a specific dataset. </a:t>
            </a:r>
            <a:br>
              <a:rPr lang="en-US" sz="1000" dirty="0"/>
            </a:br>
            <a:r>
              <a:rPr lang="en-US" sz="1000" dirty="0"/>
              <a:t>It is designed to show which products are the top performers in terms of sales or revenue.</a:t>
            </a:r>
            <a:endParaRPr lang="en-TH" sz="1000" dirty="0"/>
          </a:p>
        </p:txBody>
      </p:sp>
      <p:cxnSp>
        <p:nvCxnSpPr>
          <p:cNvPr id="8" name="Straight Arrow Connector 7">
            <a:extLst>
              <a:ext uri="{FF2B5EF4-FFF2-40B4-BE49-F238E27FC236}">
                <a16:creationId xmlns:a16="http://schemas.microsoft.com/office/drawing/2014/main" id="{77FE4C1D-6F5D-1F32-7C01-B7E7E8CFE826}"/>
              </a:ext>
            </a:extLst>
          </p:cNvPr>
          <p:cNvCxnSpPr/>
          <p:nvPr/>
        </p:nvCxnSpPr>
        <p:spPr>
          <a:xfrm>
            <a:off x="1341912" y="1662545"/>
            <a:ext cx="605641" cy="273133"/>
          </a:xfrm>
          <a:prstGeom prst="straightConnector1">
            <a:avLst/>
          </a:prstGeom>
          <a:ln w="730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A533D62-FFBF-D17F-399D-A4C56AAF2FFE}"/>
              </a:ext>
            </a:extLst>
          </p:cNvPr>
          <p:cNvCxnSpPr>
            <a:cxnSpLocks/>
          </p:cNvCxnSpPr>
          <p:nvPr/>
        </p:nvCxnSpPr>
        <p:spPr>
          <a:xfrm flipV="1">
            <a:off x="1341912" y="3948995"/>
            <a:ext cx="605640" cy="337997"/>
          </a:xfrm>
          <a:prstGeom prst="straightConnector1">
            <a:avLst/>
          </a:prstGeom>
          <a:ln w="730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9D6DAA1-E209-FACA-CAF4-D55D27D4A497}"/>
              </a:ext>
            </a:extLst>
          </p:cNvPr>
          <p:cNvCxnSpPr>
            <a:cxnSpLocks/>
          </p:cNvCxnSpPr>
          <p:nvPr/>
        </p:nvCxnSpPr>
        <p:spPr>
          <a:xfrm flipH="1" flipV="1">
            <a:off x="10244447" y="3948995"/>
            <a:ext cx="686790" cy="337998"/>
          </a:xfrm>
          <a:prstGeom prst="straightConnector1">
            <a:avLst/>
          </a:prstGeom>
          <a:ln w="730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00FE75A-A94D-CC42-9860-5A8782356D38}"/>
              </a:ext>
            </a:extLst>
          </p:cNvPr>
          <p:cNvCxnSpPr>
            <a:cxnSpLocks/>
          </p:cNvCxnSpPr>
          <p:nvPr/>
        </p:nvCxnSpPr>
        <p:spPr>
          <a:xfrm flipH="1">
            <a:off x="10244447" y="1662545"/>
            <a:ext cx="502722" cy="273133"/>
          </a:xfrm>
          <a:prstGeom prst="straightConnector1">
            <a:avLst/>
          </a:prstGeom>
          <a:ln w="730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7D3C690-797C-5781-5522-A66762734EC6}"/>
              </a:ext>
            </a:extLst>
          </p:cNvPr>
          <p:cNvSpPr txBox="1"/>
          <p:nvPr/>
        </p:nvSpPr>
        <p:spPr>
          <a:xfrm>
            <a:off x="2109479" y="346968"/>
            <a:ext cx="1816588" cy="400110"/>
          </a:xfrm>
          <a:prstGeom prst="rect">
            <a:avLst/>
          </a:prstGeom>
          <a:noFill/>
        </p:spPr>
        <p:txBody>
          <a:bodyPr wrap="none" rtlCol="0">
            <a:spAutoFit/>
          </a:bodyPr>
          <a:lstStyle/>
          <a:p>
            <a:r>
              <a:rPr lang="en-TH" sz="2000" b="1" dirty="0"/>
              <a:t>Sale dashboard</a:t>
            </a:r>
          </a:p>
        </p:txBody>
      </p:sp>
      <p:sp>
        <p:nvSpPr>
          <p:cNvPr id="19" name="TextBox 18">
            <a:extLst>
              <a:ext uri="{FF2B5EF4-FFF2-40B4-BE49-F238E27FC236}">
                <a16:creationId xmlns:a16="http://schemas.microsoft.com/office/drawing/2014/main" id="{28414290-DE46-6F12-4517-04ACFE11923F}"/>
              </a:ext>
            </a:extLst>
          </p:cNvPr>
          <p:cNvSpPr txBox="1"/>
          <p:nvPr/>
        </p:nvSpPr>
        <p:spPr>
          <a:xfrm>
            <a:off x="136072" y="492994"/>
            <a:ext cx="1775856" cy="861774"/>
          </a:xfrm>
          <a:prstGeom prst="rect">
            <a:avLst/>
          </a:prstGeom>
          <a:noFill/>
        </p:spPr>
        <p:txBody>
          <a:bodyPr wrap="square" rtlCol="0">
            <a:spAutoFit/>
          </a:bodyPr>
          <a:lstStyle/>
          <a:p>
            <a:r>
              <a:rPr lang="en-TH" sz="1000" dirty="0"/>
              <a:t>There is a line chart </a:t>
            </a:r>
            <a:r>
              <a:rPr lang="en-US" sz="1000" dirty="0"/>
              <a:t>used to show a measure the percentage change in a specific metric from one calendar month to the next</a:t>
            </a:r>
            <a:endParaRPr lang="en-TH" sz="1000" dirty="0"/>
          </a:p>
        </p:txBody>
      </p:sp>
      <p:sp>
        <p:nvSpPr>
          <p:cNvPr id="20" name="TextBox 19">
            <a:extLst>
              <a:ext uri="{FF2B5EF4-FFF2-40B4-BE49-F238E27FC236}">
                <a16:creationId xmlns:a16="http://schemas.microsoft.com/office/drawing/2014/main" id="{65134798-DDFC-04F5-9A13-5BB8896A30E8}"/>
              </a:ext>
            </a:extLst>
          </p:cNvPr>
          <p:cNvSpPr txBox="1"/>
          <p:nvPr/>
        </p:nvSpPr>
        <p:spPr>
          <a:xfrm>
            <a:off x="136072" y="4379847"/>
            <a:ext cx="1775856" cy="1477328"/>
          </a:xfrm>
          <a:prstGeom prst="rect">
            <a:avLst/>
          </a:prstGeom>
          <a:noFill/>
        </p:spPr>
        <p:txBody>
          <a:bodyPr wrap="square" rtlCol="0">
            <a:spAutoFit/>
          </a:bodyPr>
          <a:lstStyle/>
          <a:p>
            <a:r>
              <a:rPr lang="en-US" sz="1000" dirty="0"/>
              <a:t>Bubble Map is a data visualization tool that provides a detailed representation of product sales data across different geographic regions.</a:t>
            </a:r>
            <a:endParaRPr lang="en-TH" sz="1000" dirty="0"/>
          </a:p>
          <a:p>
            <a:r>
              <a:rPr lang="en-US" sz="1000" dirty="0"/>
              <a:t>S</a:t>
            </a:r>
            <a:r>
              <a:rPr lang="en-TH" sz="1000" dirty="0"/>
              <a:t>o, </a:t>
            </a:r>
            <a:r>
              <a:rPr lang="en-US" sz="1000" dirty="0"/>
              <a:t>it provides a detailed view of sales data that can inform strategic decisions and help businesses</a:t>
            </a:r>
          </a:p>
        </p:txBody>
      </p:sp>
      <p:sp>
        <p:nvSpPr>
          <p:cNvPr id="21" name="TextBox 20">
            <a:extLst>
              <a:ext uri="{FF2B5EF4-FFF2-40B4-BE49-F238E27FC236}">
                <a16:creationId xmlns:a16="http://schemas.microsoft.com/office/drawing/2014/main" id="{5A15555A-3297-1223-81E2-D23D97597EE7}"/>
              </a:ext>
            </a:extLst>
          </p:cNvPr>
          <p:cNvSpPr txBox="1"/>
          <p:nvPr/>
        </p:nvSpPr>
        <p:spPr>
          <a:xfrm>
            <a:off x="10416144" y="4379847"/>
            <a:ext cx="1775856" cy="1631216"/>
          </a:xfrm>
          <a:prstGeom prst="rect">
            <a:avLst/>
          </a:prstGeom>
          <a:noFill/>
        </p:spPr>
        <p:txBody>
          <a:bodyPr wrap="square" rtlCol="0">
            <a:spAutoFit/>
          </a:bodyPr>
          <a:lstStyle/>
          <a:p>
            <a:r>
              <a:rPr lang="en-US" sz="1000" dirty="0"/>
              <a:t>Bubble Chart is a data visualization that offers an analytical perspective on product demand, emphasizing the interplay between quantity and pricing. This chart provides insights into how changes in pricing affect product demand and vice versa.</a:t>
            </a:r>
          </a:p>
        </p:txBody>
      </p:sp>
      <p:sp>
        <p:nvSpPr>
          <p:cNvPr id="2" name="TextBox 1">
            <a:extLst>
              <a:ext uri="{FF2B5EF4-FFF2-40B4-BE49-F238E27FC236}">
                <a16:creationId xmlns:a16="http://schemas.microsoft.com/office/drawing/2014/main" id="{5F999C1B-7DF3-6931-13BC-B6FD0C0F37C4}"/>
              </a:ext>
            </a:extLst>
          </p:cNvPr>
          <p:cNvSpPr txBox="1"/>
          <p:nvPr/>
        </p:nvSpPr>
        <p:spPr>
          <a:xfrm>
            <a:off x="2407526" y="6476793"/>
            <a:ext cx="8180316" cy="369332"/>
          </a:xfrm>
          <a:prstGeom prst="rect">
            <a:avLst/>
          </a:prstGeom>
          <a:noFill/>
        </p:spPr>
        <p:txBody>
          <a:bodyPr wrap="none" rtlCol="0">
            <a:spAutoFit/>
          </a:bodyPr>
          <a:lstStyle/>
          <a:p>
            <a:r>
              <a:rPr lang="en-US" dirty="0">
                <a:highlight>
                  <a:srgbClr val="FFFF00"/>
                </a:highlight>
              </a:rPr>
              <a:t>https://</a:t>
            </a:r>
            <a:r>
              <a:rPr lang="en-US" dirty="0" err="1">
                <a:highlight>
                  <a:srgbClr val="FFFF00"/>
                </a:highlight>
              </a:rPr>
              <a:t>lookerstudio.google.com</a:t>
            </a:r>
            <a:r>
              <a:rPr lang="en-US" dirty="0">
                <a:highlight>
                  <a:srgbClr val="FFFF00"/>
                </a:highlight>
              </a:rPr>
              <a:t>/reporting/d6033353-3d4f-48ec-a0f9-91e41c2e45b4</a:t>
            </a:r>
            <a:endParaRPr lang="en-TH" dirty="0">
              <a:highlight>
                <a:srgbClr val="FFFF00"/>
              </a:highlight>
            </a:endParaRPr>
          </a:p>
        </p:txBody>
      </p:sp>
    </p:spTree>
    <p:extLst>
      <p:ext uri="{BB962C8B-B14F-4D97-AF65-F5344CB8AC3E}">
        <p14:creationId xmlns:p14="http://schemas.microsoft.com/office/powerpoint/2010/main" val="122194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156</Words>
  <Application>Microsoft Macintosh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CHANTHAPAT IMKHUM</dc:creator>
  <cp:lastModifiedBy>CHANTHAPAT IMKHUM</cp:lastModifiedBy>
  <cp:revision>3</cp:revision>
  <dcterms:created xsi:type="dcterms:W3CDTF">2023-09-16T07:27:36Z</dcterms:created>
  <dcterms:modified xsi:type="dcterms:W3CDTF">2023-09-16T08:12:04Z</dcterms:modified>
</cp:coreProperties>
</file>