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6C7"/>
    <a:srgbClr val="DBDB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>
        <p:scale>
          <a:sx n="141" d="100"/>
          <a:sy n="141" d="100"/>
        </p:scale>
        <p:origin x="-528" y="-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6AD0-88ED-465B-9109-AFCA9371A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95D56-E340-4EC3-A87B-79512DBCD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10844-E573-48BA-B42E-8A6959BF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0A3B-2EFD-4C65-8287-6F07DC71A1BF}" type="datetimeFigureOut">
              <a:rPr lang="th-TH" smtClean="0"/>
              <a:t>04/02/67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9319A-EF0E-4CBF-8BB6-827F56F9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25FE3-B30D-40E1-80A4-6FAEA4AE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1A62-1D65-4721-947F-CF31F6FE96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30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0494-6BB1-4D8E-97B2-EB0D1A4A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9182F-AFE7-4CBD-8D49-F1CF2729B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5F01C-56B0-4B4B-AFD6-AFF25EC1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0A3B-2EFD-4C65-8287-6F07DC71A1BF}" type="datetimeFigureOut">
              <a:rPr lang="th-TH" smtClean="0"/>
              <a:t>04/02/67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9685-516C-498A-B340-188204C1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B77B-F215-458A-85BB-ECA87654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1A62-1D65-4721-947F-CF31F6FE96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672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28801-C14A-4893-8DC4-5185BC19D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611D7-29D3-4A4E-BD9B-C8A3815E6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CE04F-2097-4DF3-95D0-08A81E51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0A3B-2EFD-4C65-8287-6F07DC71A1BF}" type="datetimeFigureOut">
              <a:rPr lang="th-TH" smtClean="0"/>
              <a:t>04/02/67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57C0F-C89F-464E-9547-8A6FAAC3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DDC5C-6058-49BC-85FF-84DD7277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1A62-1D65-4721-947F-CF31F6FE96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874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17AE-361A-4041-A322-413E76D7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31F6A-6316-4446-A4FD-637F6DE36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51B8D-A1FC-4749-9619-DE3F77BA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0A3B-2EFD-4C65-8287-6F07DC71A1BF}" type="datetimeFigureOut">
              <a:rPr lang="th-TH" smtClean="0"/>
              <a:t>04/02/67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076F9-CF13-4ED4-85AC-2733B311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B5012-1A37-46D8-B56B-ABD61E8C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1A62-1D65-4721-947F-CF31F6FE96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4144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20FB-838B-432A-928D-1BA821F6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CC761-DADD-46B3-848B-FC891F370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3A2DD-B805-4AFC-BCB2-E0BFD45A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0A3B-2EFD-4C65-8287-6F07DC71A1BF}" type="datetimeFigureOut">
              <a:rPr lang="th-TH" smtClean="0"/>
              <a:t>04/02/67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B2D3-333E-4DD8-97BE-66DFA9CC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B6819-8408-498D-90CF-31448B19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1A62-1D65-4721-947F-CF31F6FE96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105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ED3D-B274-4C45-A14B-DAAB402E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D44A-A835-4341-B727-7438BD5E6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61F09-9D06-4E9B-BAAC-E8C6CF6B4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28B37-1C05-437E-8298-47E8E238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0A3B-2EFD-4C65-8287-6F07DC71A1BF}" type="datetimeFigureOut">
              <a:rPr lang="th-TH" smtClean="0"/>
              <a:t>04/02/67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940DD-1C7F-4858-BAC9-AC9A068D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E901-13B6-4CCE-AE0B-A0FEAB60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1A62-1D65-4721-947F-CF31F6FE96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384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DC64-B271-4449-B589-D375C9DF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C9E69-1FCF-416B-B3A4-3F63E9BFD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AB7B8-01F3-4035-B7E2-7B22E0E28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BA4E1-85CE-4D0C-9321-1CF9D52ED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2DF16-DDC2-4D71-8A2E-05F51D665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1EE19-6871-48B4-9A41-4507EFAD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0A3B-2EFD-4C65-8287-6F07DC71A1BF}" type="datetimeFigureOut">
              <a:rPr lang="th-TH" smtClean="0"/>
              <a:t>04/02/67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3122E-6CD9-4055-B684-BD9D835F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7C338-EF67-463D-BA2F-183042F7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1A62-1D65-4721-947F-CF31F6FE96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00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D22E-A8F8-47A5-A25E-4BA930B7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2CD5F-C4DC-42A1-8663-FA02BD29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0A3B-2EFD-4C65-8287-6F07DC71A1BF}" type="datetimeFigureOut">
              <a:rPr lang="th-TH" smtClean="0"/>
              <a:t>04/02/67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CED85-DF99-487E-9518-C0C9FBE9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C0637-7823-4FB0-AF01-A0F1A510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1A62-1D65-4721-947F-CF31F6FE96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262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E457E-8C63-4EF1-A34D-A816CE8A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0A3B-2EFD-4C65-8287-6F07DC71A1BF}" type="datetimeFigureOut">
              <a:rPr lang="th-TH" smtClean="0"/>
              <a:t>04/02/67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17AE7-FF86-49EC-991B-863F1321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CDED4-1813-481B-9298-6B4D1C45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1A62-1D65-4721-947F-CF31F6FE96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363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65E8-20D7-47A4-BE6C-07D79B88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4D1F-918C-412A-BFE5-576FCCFA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E472A-E90B-42A7-BC8C-73EDFCFA6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7D358-C2DB-458A-81A6-32693691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0A3B-2EFD-4C65-8287-6F07DC71A1BF}" type="datetimeFigureOut">
              <a:rPr lang="th-TH" smtClean="0"/>
              <a:t>04/02/67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CE7CE-8888-4659-B5BC-F0EF954C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48147-0BE4-45D7-A9A1-04E78439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1A62-1D65-4721-947F-CF31F6FE96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265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175C-EBAB-4968-85AD-42F39747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6B2DA-FC22-49B3-B52D-B9C7823B6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1219F-FCEB-4464-B84B-3DE961DB5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238F7-68A8-4D49-82A3-FCE0340A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0A3B-2EFD-4C65-8287-6F07DC71A1BF}" type="datetimeFigureOut">
              <a:rPr lang="th-TH" smtClean="0"/>
              <a:t>04/02/67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6DCB4-8BC0-49D4-B171-F8F053FC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E5805-D5CE-4B32-BC7D-7AA30792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1A62-1D65-4721-947F-CF31F6FE96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056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182D8-E173-45F0-B2D1-E82270CB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76D8C-6A13-4963-92F5-B5213EE15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E9F27-3A42-4824-9C24-A1311DC3A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E0A3B-2EFD-4C65-8287-6F07DC71A1BF}" type="datetimeFigureOut">
              <a:rPr lang="th-TH" smtClean="0"/>
              <a:t>04/02/67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10611-13CC-4641-8E73-5983C1239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3C2DA-D8AE-46A5-8432-58C97370F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1A62-1D65-4721-947F-CF31F6FE96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515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43CB4F-64EE-4C7C-A572-81DDC9B6F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005" y="590054"/>
            <a:ext cx="4719990" cy="56778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ED3975-69F1-8AC7-61B3-BB6370F5FD40}"/>
              </a:ext>
            </a:extLst>
          </p:cNvPr>
          <p:cNvSpPr txBox="1"/>
          <p:nvPr/>
        </p:nvSpPr>
        <p:spPr>
          <a:xfrm>
            <a:off x="3736005" y="5086560"/>
            <a:ext cx="4640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i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harmonman" pitchFamily="2" charset="-34"/>
                <a:cs typeface="Charmonman" pitchFamily="2" charset="-34"/>
              </a:rPr>
              <a:t>THE THREE SISTER</a:t>
            </a:r>
            <a:endParaRPr lang="en-TH" sz="3500" b="1" i="1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harmonman" pitchFamily="2" charset="-34"/>
              <a:cs typeface="Charmonma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4258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2646C6-A437-0015-753F-02C028B2F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775" y="644396"/>
            <a:ext cx="4622437" cy="556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33D99-8CB1-3C7F-DC03-A1E1BFCC0718}"/>
              </a:ext>
            </a:extLst>
          </p:cNvPr>
          <p:cNvSpPr txBox="1"/>
          <p:nvPr/>
        </p:nvSpPr>
        <p:spPr>
          <a:xfrm>
            <a:off x="3784775" y="3851802"/>
            <a:ext cx="3421151" cy="24006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5000" b="1" dirty="0">
                <a:ln w="0"/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ndale Mono" panose="020B0509000000000004" pitchFamily="49" charset="0"/>
                <a:cs typeface="Apple Chancery" panose="03020702040506060504" pitchFamily="66" charset="-79"/>
              </a:rPr>
              <a:t>THE THREE SISTERS</a:t>
            </a:r>
            <a:endParaRPr lang="en-TH" sz="5000" b="1" dirty="0">
              <a:ln w="0"/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ndale Mono" panose="020B0509000000000004" pitchFamily="49" charset="0"/>
              <a:cs typeface="Apple Chancery" panose="03020702040506060504" pitchFamily="66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059319-461D-7D49-4126-40385FC403ED}"/>
              </a:ext>
            </a:extLst>
          </p:cNvPr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TH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735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Andale Mono</vt:lpstr>
      <vt:lpstr>Arial</vt:lpstr>
      <vt:lpstr>Calibri</vt:lpstr>
      <vt:lpstr>Calibri Light</vt:lpstr>
      <vt:lpstr>Charmonman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VILASINEE SRISARKUN</dc:creator>
  <cp:lastModifiedBy>CHANTHAPAT IMKHUM</cp:lastModifiedBy>
  <cp:revision>2</cp:revision>
  <dcterms:created xsi:type="dcterms:W3CDTF">2021-02-07T05:42:15Z</dcterms:created>
  <dcterms:modified xsi:type="dcterms:W3CDTF">2024-02-04T15:13:56Z</dcterms:modified>
</cp:coreProperties>
</file>