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0" autoAdjust="0"/>
  </p:normalViewPr>
  <p:slideViewPr>
    <p:cSldViewPr>
      <p:cViewPr varScale="1">
        <p:scale>
          <a:sx n="71" d="100"/>
          <a:sy n="71" d="100"/>
        </p:scale>
        <p:origin x="760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452690" y="1305249"/>
            <a:ext cx="9596690" cy="7194978"/>
          </a:xfrm>
          <a:custGeom>
            <a:avLst/>
            <a:gdLst/>
            <a:ahLst/>
            <a:cxnLst/>
            <a:rect l="l" t="t" r="r" b="b"/>
            <a:pathLst>
              <a:path w="9596690" h="7194978">
                <a:moveTo>
                  <a:pt x="0" y="0"/>
                </a:moveTo>
                <a:lnTo>
                  <a:pt x="9596690" y="0"/>
                </a:lnTo>
                <a:lnTo>
                  <a:pt x="9596690" y="7194978"/>
                </a:lnTo>
                <a:lnTo>
                  <a:pt x="0" y="7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TH"/>
          </a:p>
        </p:txBody>
      </p:sp>
      <p:sp>
        <p:nvSpPr>
          <p:cNvPr id="6" name="Freeform 6"/>
          <p:cNvSpPr/>
          <p:nvPr/>
        </p:nvSpPr>
        <p:spPr>
          <a:xfrm>
            <a:off x="9932808" y="4499267"/>
            <a:ext cx="7523479" cy="2110230"/>
          </a:xfrm>
          <a:custGeom>
            <a:avLst/>
            <a:gdLst/>
            <a:ahLst/>
            <a:cxnLst/>
            <a:rect l="l" t="t" r="r" b="b"/>
            <a:pathLst>
              <a:path w="7523479" h="2110230">
                <a:moveTo>
                  <a:pt x="0" y="0"/>
                </a:moveTo>
                <a:lnTo>
                  <a:pt x="7523479" y="0"/>
                </a:lnTo>
                <a:lnTo>
                  <a:pt x="7523479" y="2110229"/>
                </a:lnTo>
                <a:lnTo>
                  <a:pt x="0" y="2110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675" r="-516130" b="-170427"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7" name="Freeform 7"/>
          <p:cNvSpPr/>
          <p:nvPr/>
        </p:nvSpPr>
        <p:spPr>
          <a:xfrm>
            <a:off x="12854788" y="5330599"/>
            <a:ext cx="1237927" cy="1093877"/>
          </a:xfrm>
          <a:custGeom>
            <a:avLst/>
            <a:gdLst/>
            <a:ahLst/>
            <a:cxnLst/>
            <a:rect l="l" t="t" r="r" b="b"/>
            <a:pathLst>
              <a:path w="1237927" h="1093877">
                <a:moveTo>
                  <a:pt x="0" y="0"/>
                </a:moveTo>
                <a:lnTo>
                  <a:pt x="1237927" y="0"/>
                </a:lnTo>
                <a:lnTo>
                  <a:pt x="1237927" y="1093877"/>
                </a:lnTo>
                <a:lnTo>
                  <a:pt x="0" y="10938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8" name="TextBox 8"/>
          <p:cNvSpPr txBox="1"/>
          <p:nvPr/>
        </p:nvSpPr>
        <p:spPr>
          <a:xfrm>
            <a:off x="3305961" y="842698"/>
            <a:ext cx="11676078" cy="163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53"/>
              </a:lnSpc>
              <a:spcBef>
                <a:spcPct val="0"/>
              </a:spcBef>
            </a:pPr>
            <a:r>
              <a:rPr lang="en-US" sz="12253">
                <a:solidFill>
                  <a:srgbClr val="2D2D2D"/>
                </a:solidFill>
                <a:latin typeface="Bukhari Script Bold"/>
              </a:rPr>
              <a:t>New Save Icon!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0876" y="8300460"/>
            <a:ext cx="7309558" cy="1023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1"/>
              </a:lnSpc>
              <a:spcBef>
                <a:spcPct val="0"/>
              </a:spcBef>
            </a:pPr>
            <a:r>
              <a:rPr lang="en-US" sz="7671">
                <a:solidFill>
                  <a:srgbClr val="2D2D2D"/>
                </a:solidFill>
                <a:latin typeface="Bukhari Script Bold"/>
              </a:rPr>
              <a:t>My design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37601" y="8300460"/>
            <a:ext cx="7309558" cy="1023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1"/>
              </a:lnSpc>
              <a:spcBef>
                <a:spcPct val="0"/>
              </a:spcBef>
            </a:pPr>
            <a:r>
              <a:rPr lang="en-US" sz="7671">
                <a:solidFill>
                  <a:srgbClr val="2D2D2D"/>
                </a:solidFill>
                <a:latin typeface="Bukhari Script Bold"/>
              </a:rPr>
              <a:t>In Word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Bukhari Script 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</dc:title>
  <cp:lastModifiedBy>CHANTHAPAT IMKHUM</cp:lastModifiedBy>
  <cp:revision>2</cp:revision>
  <dcterms:created xsi:type="dcterms:W3CDTF">2006-08-16T00:00:00Z</dcterms:created>
  <dcterms:modified xsi:type="dcterms:W3CDTF">2023-11-28T12:38:12Z</dcterms:modified>
  <dc:identifier>DAF1dMDU3Gs</dc:identifier>
</cp:coreProperties>
</file>