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7" r:id="rId8"/>
    <p:sldId id="264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33F108-2C88-4015-AE09-E78FFA8F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441" y="0"/>
            <a:ext cx="8637073" cy="1233182"/>
          </a:xfrm>
        </p:spPr>
        <p:txBody>
          <a:bodyPr/>
          <a:lstStyle/>
          <a:p>
            <a:r>
              <a:rPr lang="hu-HU" dirty="0" err="1">
                <a:latin typeface="Algerian" panose="04020705040A02060702" pitchFamily="82" charset="0"/>
              </a:rPr>
              <a:t>Train</a:t>
            </a:r>
            <a:r>
              <a:rPr lang="hu-HU" dirty="0">
                <a:latin typeface="Algerian" panose="04020705040A02060702" pitchFamily="82" charset="0"/>
              </a:rPr>
              <a:t> </a:t>
            </a:r>
            <a:r>
              <a:rPr lang="hu-HU" dirty="0" err="1">
                <a:latin typeface="Algerian" panose="04020705040A02060702" pitchFamily="82" charset="0"/>
              </a:rPr>
              <a:t>Tycoon</a:t>
            </a:r>
            <a:r>
              <a:rPr lang="hu-HU" dirty="0">
                <a:latin typeface="Algerian" panose="04020705040A02060702" pitchFamily="82" charset="0"/>
              </a:rPr>
              <a:t> 2022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A3F912-149B-8EEC-0C34-D9D478446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64836"/>
            <a:ext cx="12192000" cy="1764165"/>
          </a:xfrm>
        </p:spPr>
        <p:txBody>
          <a:bodyPr>
            <a:normAutofit/>
          </a:bodyPr>
          <a:lstStyle/>
          <a:p>
            <a:pPr algn="ctr"/>
            <a:r>
              <a:rPr lang="hu-HU" sz="3000" dirty="0">
                <a:latin typeface="Algerian" panose="04020705040A02060702" pitchFamily="82" charset="0"/>
              </a:rPr>
              <a:t>Prezentáció Anyaga: Software követelmény analízis (SRS)</a:t>
            </a:r>
          </a:p>
          <a:p>
            <a:pPr algn="ctr"/>
            <a:r>
              <a:rPr lang="hu-HU" sz="2800" dirty="0">
                <a:latin typeface="Arial Black" panose="020B0A04020102020204" pitchFamily="34" charset="0"/>
              </a:rPr>
              <a:t>Ennek tömör Elmondása</a:t>
            </a:r>
          </a:p>
          <a:p>
            <a:pPr algn="ctr"/>
            <a:endParaRPr lang="hu-HU" sz="1600" dirty="0">
              <a:latin typeface="Arial Black" panose="020B0A040201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570F90D-8667-A06F-B666-C43B4DB644AE}"/>
              </a:ext>
            </a:extLst>
          </p:cNvPr>
          <p:cNvSpPr txBox="1"/>
          <p:nvPr/>
        </p:nvSpPr>
        <p:spPr>
          <a:xfrm>
            <a:off x="7844589" y="4203032"/>
            <a:ext cx="4235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Csapat: </a:t>
            </a:r>
          </a:p>
          <a:p>
            <a:r>
              <a:rPr lang="hu-HU" dirty="0">
                <a:latin typeface="Algerian" panose="04020705040A02060702" pitchFamily="82" charset="0"/>
              </a:rPr>
              <a:t>			</a:t>
            </a:r>
            <a:r>
              <a:rPr lang="hu-HU" sz="3200" dirty="0">
                <a:latin typeface="Algerian" panose="04020705040A02060702" pitchFamily="82" charset="0"/>
              </a:rPr>
              <a:t>Randomok</a:t>
            </a:r>
          </a:p>
        </p:txBody>
      </p:sp>
    </p:spTree>
    <p:extLst>
      <p:ext uri="{BB962C8B-B14F-4D97-AF65-F5344CB8AC3E}">
        <p14:creationId xmlns:p14="http://schemas.microsoft.com/office/powerpoint/2010/main" val="306712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9E6AB-906B-8134-24DD-66D9668A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145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4400" dirty="0">
                <a:latin typeface="Algerian" panose="04020705040A02060702" pitchFamily="82" charset="0"/>
              </a:rPr>
              <a:t>Csapatom: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96E05A-5B8C-0086-86CF-5B9DD289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726"/>
            <a:ext cx="12192000" cy="4780547"/>
          </a:xfrm>
        </p:spPr>
        <p:txBody>
          <a:bodyPr>
            <a:no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Csapat Gyakorlat vezető:				 </a:t>
            </a:r>
            <a:r>
              <a:rPr lang="hu-HU" sz="3200" dirty="0" err="1">
                <a:latin typeface="Algerian" panose="04020705040A02060702" pitchFamily="82" charset="0"/>
              </a:rPr>
              <a:t>Mileff</a:t>
            </a:r>
            <a:r>
              <a:rPr lang="hu-HU" sz="3200" dirty="0">
                <a:latin typeface="Algerian" panose="04020705040A02060702" pitchFamily="82" charset="0"/>
              </a:rPr>
              <a:t> Péter</a:t>
            </a:r>
          </a:p>
          <a:p>
            <a:endParaRPr lang="hu-HU" sz="3200" dirty="0">
              <a:latin typeface="Algerian" panose="04020705040A02060702" pitchFamily="82" charset="0"/>
            </a:endParaRPr>
          </a:p>
          <a:p>
            <a:r>
              <a:rPr lang="hu-HU" sz="3200" dirty="0">
                <a:latin typeface="Algerian" panose="04020705040A02060702" pitchFamily="82" charset="0"/>
              </a:rPr>
              <a:t>Csapat tagok: 						             Nagy Bence</a:t>
            </a:r>
          </a:p>
          <a:p>
            <a:pPr marL="0" indent="0" algn="r">
              <a:buNone/>
            </a:pPr>
            <a:r>
              <a:rPr lang="hu-HU" sz="3200" dirty="0">
                <a:latin typeface="Algerian" panose="04020705040A02060702" pitchFamily="82" charset="0"/>
              </a:rPr>
              <a:t>István Káló</a:t>
            </a:r>
          </a:p>
          <a:p>
            <a:pPr marL="0" indent="0" algn="r">
              <a:buNone/>
            </a:pPr>
            <a:r>
              <a:rPr lang="hu-HU" sz="3200" dirty="0">
                <a:latin typeface="Algerian" panose="04020705040A02060702" pitchFamily="82" charset="0"/>
              </a:rPr>
              <a:t>Dániel </a:t>
            </a:r>
            <a:r>
              <a:rPr lang="hu-HU" sz="3200" dirty="0" err="1">
                <a:latin typeface="Algerian" panose="04020705040A02060702" pitchFamily="82" charset="0"/>
              </a:rPr>
              <a:t>Vitkolczi</a:t>
            </a:r>
            <a:endParaRPr lang="hu-HU" sz="3200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r>
              <a:rPr lang="hu-HU" sz="3200" dirty="0">
                <a:latin typeface="Algerian" panose="04020705040A02060702" pitchFamily="82" charset="0"/>
              </a:rPr>
              <a:t>Bence varga</a:t>
            </a:r>
          </a:p>
          <a:p>
            <a:pPr marL="0" indent="0" algn="r">
              <a:buNone/>
            </a:pPr>
            <a:r>
              <a:rPr lang="hu-HU" sz="3200" dirty="0">
                <a:latin typeface="Algerian" panose="04020705040A02060702" pitchFamily="82" charset="0"/>
              </a:rPr>
              <a:t>Petró </a:t>
            </a:r>
            <a:r>
              <a:rPr lang="hu-HU" sz="3200" dirty="0" err="1">
                <a:latin typeface="Algerian" panose="04020705040A02060702" pitchFamily="82" charset="0"/>
              </a:rPr>
              <a:t>balázs</a:t>
            </a:r>
            <a:endParaRPr lang="hu-HU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169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9B7F7-8AE9-092F-DA2C-86AEE693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chemeClr val="tx2">
                    <a:satMod val="200000"/>
                  </a:schemeClr>
                </a:solidFill>
                <a:latin typeface="Bernard MT Condensed" panose="02050806060905020404" pitchFamily="18" charset="0"/>
              </a:rPr>
              <a:t>Készítette:	Petró Balázs</a:t>
            </a:r>
            <a:endParaRPr lang="hu-HU" sz="4000" dirty="0">
              <a:latin typeface="Bernard MT Condensed" panose="020508060609050204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39CD46-DA8E-C923-B490-9DE05C7E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>
                <a:latin typeface="Algerian" panose="04020705040A02060702" pitchFamily="82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501398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DF126-6C41-64E5-060D-4C69226D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>
                <a:latin typeface="Algerian" panose="04020705040A02060702" pitchFamily="82" charset="0"/>
              </a:rPr>
              <a:t>MAI PREZENTÁCIÓ 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5D3A0-B27B-DE98-C51D-843CEACF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1999" cy="4199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800" dirty="0">
                <a:latin typeface="Algerian" panose="04020705040A02060702" pitchFamily="82" charset="0"/>
              </a:rPr>
              <a:t>Szoftver Követelmény Analízis (SRS) során felmerült problémák és megoldások</a:t>
            </a:r>
          </a:p>
          <a:p>
            <a:r>
              <a:rPr lang="hu-HU" b="1" dirty="0"/>
              <a:t>Alapok biztosítása : Teljesítmény behatárolása, Megbízhatóság és </a:t>
            </a:r>
            <a:r>
              <a:rPr lang="hu-HU" b="1" dirty="0" err="1"/>
              <a:t>Support</a:t>
            </a:r>
            <a:r>
              <a:rPr lang="hu-HU" b="1" dirty="0"/>
              <a:t> Biztosítása.</a:t>
            </a:r>
          </a:p>
          <a:p>
            <a:r>
              <a:rPr lang="hu-HU" b="1" dirty="0"/>
              <a:t>Funkciók munkájának finomításai illetve újabbak létrehozása ,ha szükséges</a:t>
            </a:r>
          </a:p>
          <a:p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r>
              <a:rPr lang="hu-HU" b="1" dirty="0"/>
              <a:t>Újdonságok, Extra lehetőségek</a:t>
            </a:r>
          </a:p>
        </p:txBody>
      </p:sp>
    </p:spTree>
    <p:extLst>
      <p:ext uri="{BB962C8B-B14F-4D97-AF65-F5344CB8AC3E}">
        <p14:creationId xmlns:p14="http://schemas.microsoft.com/office/powerpoint/2010/main" val="31949561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4161B-9F68-D33E-1360-A23A4F04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990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>
                <a:latin typeface="Algerian" panose="04020705040A02060702" pitchFamily="82" charset="0"/>
              </a:rPr>
              <a:t>A probléma és a megoldása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0B57-32B2-9923-3974-C152AE8E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8" y="1200799"/>
            <a:ext cx="9603275" cy="66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600" dirty="0">
                <a:latin typeface="Bernard MT Condensed" panose="02050806060905020404" pitchFamily="18" charset="0"/>
              </a:rPr>
              <a:t>Szükség van egy ilyen játékra ,mivel …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2229D68-5508-84E9-87E7-F0735BFFEE5F}"/>
              </a:ext>
            </a:extLst>
          </p:cNvPr>
          <p:cNvSpPr txBox="1"/>
          <p:nvPr/>
        </p:nvSpPr>
        <p:spPr>
          <a:xfrm>
            <a:off x="0" y="2534653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3200" b="0" i="0" dirty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Biztosítja a gyerekbarát játékot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3200" dirty="0">
                <a:solidFill>
                  <a:srgbClr val="000000"/>
                </a:solidFill>
                <a:latin typeface="Bernard MT Condensed" panose="02050806060905020404" pitchFamily="18" charset="0"/>
              </a:rPr>
              <a:t>Idősebb felhasználók számára is add versengési lehetőséget</a:t>
            </a:r>
            <a:r>
              <a:rPr lang="hu-HU" sz="3200" b="0" i="0" dirty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3200" dirty="0">
                <a:solidFill>
                  <a:srgbClr val="000000"/>
                </a:solidFill>
                <a:latin typeface="Bernard MT Condensed" panose="02050806060905020404" pitchFamily="18" charset="0"/>
              </a:rPr>
              <a:t>Platformfüggetlenségének köszönhetően több eszközön keresztül folytatható a móka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3200" dirty="0">
                <a:solidFill>
                  <a:srgbClr val="000000"/>
                </a:solidFill>
                <a:latin typeface="Bernard MT Condensed" panose="02050806060905020404" pitchFamily="18" charset="0"/>
              </a:rPr>
              <a:t>Látványos </a:t>
            </a:r>
            <a:r>
              <a:rPr lang="hu-HU" sz="3200" dirty="0" err="1">
                <a:solidFill>
                  <a:srgbClr val="000000"/>
                </a:solidFill>
                <a:latin typeface="Bernard MT Condensed" panose="02050806060905020404" pitchFamily="18" charset="0"/>
              </a:rPr>
              <a:t>PixelArt</a:t>
            </a:r>
            <a:r>
              <a:rPr lang="hu-HU" sz="3200" dirty="0">
                <a:solidFill>
                  <a:srgbClr val="000000"/>
                </a:solidFill>
                <a:latin typeface="Bernard MT Condensed" panose="02050806060905020404" pitchFamily="18" charset="0"/>
              </a:rPr>
              <a:t> feldolgozásban </a:t>
            </a:r>
            <a:r>
              <a:rPr lang="hu-HU" sz="3200" dirty="0" err="1">
                <a:solidFill>
                  <a:srgbClr val="000000"/>
                </a:solidFill>
                <a:latin typeface="Bernard MT Condensed" panose="02050806060905020404" pitchFamily="18" charset="0"/>
              </a:rPr>
              <a:t>írányíthat</a:t>
            </a:r>
            <a:r>
              <a:rPr lang="hu-HU" sz="3200" dirty="0">
                <a:solidFill>
                  <a:srgbClr val="000000"/>
                </a:solidFill>
                <a:latin typeface="Bernard MT Condensed" panose="02050806060905020404" pitchFamily="18" charset="0"/>
              </a:rPr>
              <a:t> vonatokat különböző pályákon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4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064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035A1-09AA-B7E1-8A43-2F8F397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>
                <a:latin typeface="Algerian" panose="04020705040A02060702" pitchFamily="82" charset="0"/>
              </a:rPr>
              <a:t>PERFORMANCE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82F60617-3FB4-66F5-E72A-318D0360A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4199727"/>
          </a:xfrm>
        </p:spPr>
      </p:pic>
    </p:spTree>
    <p:extLst>
      <p:ext uri="{BB962C8B-B14F-4D97-AF65-F5344CB8AC3E}">
        <p14:creationId xmlns:p14="http://schemas.microsoft.com/office/powerpoint/2010/main" val="16125035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529CC7-C50C-8433-FD75-6C0E3C0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7" y="804519"/>
            <a:ext cx="10188580" cy="121121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400" dirty="0">
                <a:solidFill>
                  <a:schemeClr val="tx2">
                    <a:satMod val="200000"/>
                  </a:schemeClr>
                </a:solidFill>
                <a:latin typeface="Algerian" panose="04020705040A02060702" pitchFamily="82" charset="0"/>
              </a:rPr>
              <a:t>Játékunk </a:t>
            </a:r>
            <a:r>
              <a:rPr lang="hu-HU" sz="4400" dirty="0" err="1">
                <a:solidFill>
                  <a:schemeClr val="tx2">
                    <a:satMod val="200000"/>
                  </a:schemeClr>
                </a:solidFill>
                <a:latin typeface="Algerian" panose="04020705040A02060702" pitchFamily="82" charset="0"/>
              </a:rPr>
              <a:t>RendszerÉnek</a:t>
            </a:r>
            <a:r>
              <a:rPr lang="hu-HU" sz="4400" dirty="0">
                <a:solidFill>
                  <a:schemeClr val="tx2">
                    <a:satMod val="20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hu-HU" sz="4400" dirty="0" err="1">
                <a:solidFill>
                  <a:schemeClr val="tx2">
                    <a:satMod val="200000"/>
                  </a:schemeClr>
                </a:solidFill>
                <a:latin typeface="Algerian" panose="04020705040A02060702" pitchFamily="82" charset="0"/>
              </a:rPr>
              <a:t>jellemzőI</a:t>
            </a:r>
            <a:endParaRPr lang="hu-HU" sz="4400" dirty="0">
              <a:latin typeface="Algerian" panose="04020705040A02060702" pitchFamily="8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7074C-ABB4-9352-C67A-197E0A8E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altLang="hu-HU" sz="3200" dirty="0">
                <a:latin typeface="Algerian" panose="04020705040A02060702" pitchFamily="82" charset="0"/>
              </a:rPr>
              <a:t>Könnyen kezelhető</a:t>
            </a:r>
          </a:p>
          <a:p>
            <a:r>
              <a:rPr lang="hu-HU" altLang="hu-HU" sz="3200" dirty="0">
                <a:latin typeface="Algerian" panose="04020705040A02060702" pitchFamily="82" charset="0"/>
              </a:rPr>
              <a:t>Stabil</a:t>
            </a:r>
          </a:p>
          <a:p>
            <a:r>
              <a:rPr lang="hu-HU" altLang="hu-HU" sz="3200" dirty="0">
                <a:latin typeface="Algerian" panose="04020705040A02060702" pitchFamily="82" charset="0"/>
              </a:rPr>
              <a:t>Biztonság és megbízhatóság</a:t>
            </a:r>
          </a:p>
          <a:p>
            <a:r>
              <a:rPr lang="hu-HU" altLang="hu-HU" sz="3200" dirty="0">
                <a:latin typeface="Algerian" panose="04020705040A02060702" pitchFamily="82" charset="0"/>
              </a:rPr>
              <a:t>Naprakészség</a:t>
            </a:r>
          </a:p>
          <a:p>
            <a:r>
              <a:rPr lang="hu-HU" altLang="hu-HU" sz="3200" dirty="0">
                <a:latin typeface="Algerian" panose="04020705040A02060702" pitchFamily="82" charset="0"/>
              </a:rPr>
              <a:t>Gyors hibajavítás</a:t>
            </a:r>
          </a:p>
        </p:txBody>
      </p:sp>
    </p:spTree>
    <p:extLst>
      <p:ext uri="{BB962C8B-B14F-4D97-AF65-F5344CB8AC3E}">
        <p14:creationId xmlns:p14="http://schemas.microsoft.com/office/powerpoint/2010/main" val="34675855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52A67-83F8-326A-4DCD-567F6A96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>
                <a:latin typeface="Algerian" panose="04020705040A02060702" pitchFamily="82" charset="0"/>
              </a:rPr>
              <a:t>SUPPORT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E9FB235-5DE0-AE3C-89B3-DC6B5255B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6438" y="2016125"/>
            <a:ext cx="8253448" cy="3449638"/>
          </a:xfrm>
        </p:spPr>
      </p:pic>
    </p:spTree>
    <p:extLst>
      <p:ext uri="{BB962C8B-B14F-4D97-AF65-F5344CB8AC3E}">
        <p14:creationId xmlns:p14="http://schemas.microsoft.com/office/powerpoint/2010/main" val="3986567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054AA9-8F9B-C78A-7EFD-8987F39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Funkciók munkájának finomításai</a:t>
            </a:r>
            <a:br>
              <a:rPr lang="hu-HU" b="1" dirty="0"/>
            </a:br>
            <a:r>
              <a:rPr lang="hu-HU" b="1" dirty="0"/>
              <a:t>(P</a:t>
            </a:r>
            <a:r>
              <a:rPr lang="hu-HU" b="1" cap="none" dirty="0"/>
              <a:t>ár megemlítése</a:t>
            </a:r>
            <a:r>
              <a:rPr lang="hu-HU" b="1" dirty="0"/>
              <a:t>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F92B2B-A2FB-C04F-ED7D-62D987AC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3600" dirty="0">
                <a:latin typeface="Bernard MT Condensed" panose="02050806060905020404" pitchFamily="18" charset="0"/>
              </a:rPr>
              <a:t>Bolti felület kiegészítése/frissítése játékos általi intézkedések által</a:t>
            </a:r>
          </a:p>
          <a:p>
            <a:r>
              <a:rPr lang="hu-HU" sz="3600" dirty="0">
                <a:latin typeface="Bernard MT Condensed" panose="02050806060905020404" pitchFamily="18" charset="0"/>
              </a:rPr>
              <a:t>Különböző elágazások alapján útvonalak választási lehetőségének megadása a felhasználó számára</a:t>
            </a:r>
          </a:p>
          <a:p>
            <a:r>
              <a:rPr lang="hu-HU" sz="3600" dirty="0">
                <a:latin typeface="Bernard MT Condensed" panose="02050806060905020404" pitchFamily="18" charset="0"/>
              </a:rPr>
              <a:t>Felugró eseményablak frissítése, feloldása a különböző opcióknak(amik eddig el voltak zárva a játékos elől) a vonat felszereltsége alapján</a:t>
            </a:r>
          </a:p>
        </p:txBody>
      </p:sp>
    </p:spTree>
    <p:extLst>
      <p:ext uri="{BB962C8B-B14F-4D97-AF65-F5344CB8AC3E}">
        <p14:creationId xmlns:p14="http://schemas.microsoft.com/office/powerpoint/2010/main" val="35659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52034-7009-B4D6-1B95-DE6D043B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cap="none" dirty="0">
                <a:latin typeface="Algerian" panose="04020705040A02060702" pitchFamily="82" charset="0"/>
              </a:rPr>
              <a:t>Újdonságok és extra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DBB4B-EBC2-3D6F-B1BE-FF699F0D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Bernard MT Condensed" panose="02050806060905020404" pitchFamily="18" charset="0"/>
              </a:rPr>
              <a:t>Többjátékos módon belüli </a:t>
            </a:r>
            <a:r>
              <a:rPr lang="hu-HU" sz="3200" dirty="0" err="1">
                <a:latin typeface="Bernard MT Condensed" panose="02050806060905020404" pitchFamily="18" charset="0"/>
              </a:rPr>
              <a:t>ScoreBoard</a:t>
            </a:r>
            <a:r>
              <a:rPr lang="hu-HU" sz="3200" dirty="0">
                <a:latin typeface="Bernard MT Condensed" panose="02050806060905020404" pitchFamily="18" charset="0"/>
              </a:rPr>
              <a:t> és Online Elérhetősége (havonta való frissítése az újabb szezon újabb PontListára való felkerülési lehetőség játékosaink számára)</a:t>
            </a:r>
          </a:p>
          <a:p>
            <a:r>
              <a:rPr lang="hu-HU" sz="3200" dirty="0">
                <a:latin typeface="Bernard MT Condensed" panose="02050806060905020404" pitchFamily="18" charset="0"/>
              </a:rPr>
              <a:t>Az idő múltával Kiegészítő csomagok által újabb pályák , kinézetek és tartalmak begyűjthetőségének biztosítása honlapunkon való vásárlás által (később gyűjtői </a:t>
            </a:r>
            <a:r>
              <a:rPr lang="hu-HU" sz="3200" dirty="0" err="1">
                <a:latin typeface="Bernard MT Condensed" panose="02050806060905020404" pitchFamily="18" charset="0"/>
              </a:rPr>
              <a:t>skin</a:t>
            </a:r>
            <a:r>
              <a:rPr lang="hu-HU" sz="3200" dirty="0">
                <a:latin typeface="Bernard MT Condensed" panose="02050806060905020404" pitchFamily="18" charset="0"/>
              </a:rPr>
              <a:t> csomagok mint vásárlási lehetőség megadása).</a:t>
            </a:r>
          </a:p>
        </p:txBody>
      </p:sp>
    </p:spTree>
    <p:extLst>
      <p:ext uri="{BB962C8B-B14F-4D97-AF65-F5344CB8AC3E}">
        <p14:creationId xmlns:p14="http://schemas.microsoft.com/office/powerpoint/2010/main" val="92487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52034-7009-B4D6-1B95-DE6D043B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cap="none" dirty="0">
                <a:latin typeface="Algerian" panose="04020705040A02060702" pitchFamily="82" charset="0"/>
              </a:rPr>
              <a:t>Újdonságok és extra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DBB4B-EBC2-3D6F-B1BE-FF699F0D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Bernard MT Condensed" panose="02050806060905020404" pitchFamily="18" charset="0"/>
              </a:rPr>
              <a:t>Többjátékos mód külön EMOTE küldése a beszélgetés ablakon keresztül (játék indítása előtti)</a:t>
            </a:r>
          </a:p>
          <a:p>
            <a:r>
              <a:rPr lang="hu-HU" sz="3200" dirty="0">
                <a:latin typeface="Bernard MT Condensed" panose="02050806060905020404" pitchFamily="18" charset="0"/>
              </a:rPr>
              <a:t>Többjátékos mód játszma közbeni beszélgetés panel implementálása és ha elég idő van rá akkor még felolvasó berakása a felhasználó által írt üzenetek számára , külön felolvasó szinkronokkal(</a:t>
            </a:r>
            <a:r>
              <a:rPr lang="hu-HU" sz="3200" dirty="0" err="1">
                <a:latin typeface="Bernard MT Condensed" panose="02050806060905020404" pitchFamily="18" charset="0"/>
              </a:rPr>
              <a:t>default</a:t>
            </a:r>
            <a:r>
              <a:rPr lang="hu-HU" sz="3200" dirty="0">
                <a:latin typeface="Bernard MT Condensed" panose="02050806060905020404" pitchFamily="18" charset="0"/>
              </a:rPr>
              <a:t> és még vagy 4 másik felolvasó hang biztosítása alap játékba többjátékos módon belül)</a:t>
            </a:r>
          </a:p>
        </p:txBody>
      </p:sp>
    </p:spTree>
    <p:extLst>
      <p:ext uri="{BB962C8B-B14F-4D97-AF65-F5344CB8AC3E}">
        <p14:creationId xmlns:p14="http://schemas.microsoft.com/office/powerpoint/2010/main" val="15351691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318</TotalTime>
  <Words>318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Bernard MT Condensed</vt:lpstr>
      <vt:lpstr>Gill Sans MT</vt:lpstr>
      <vt:lpstr>Wingdings</vt:lpstr>
      <vt:lpstr>Galéria</vt:lpstr>
      <vt:lpstr>Train Tycoon 2022</vt:lpstr>
      <vt:lpstr>MAI PREZENTÁCIÓ TARTALMA</vt:lpstr>
      <vt:lpstr>A probléma és a megoldása</vt:lpstr>
      <vt:lpstr>PERFORMANCE</vt:lpstr>
      <vt:lpstr>Játékunk RendszerÉnek jellemzőI</vt:lpstr>
      <vt:lpstr>SUPPORT</vt:lpstr>
      <vt:lpstr>Funkciók munkájának finomításai (Pár megemlítése)</vt:lpstr>
      <vt:lpstr>Újdonságok és extra lehetőségek</vt:lpstr>
      <vt:lpstr>Újdonságok és extra lehetőségek</vt:lpstr>
      <vt:lpstr>Csapatom:</vt:lpstr>
      <vt:lpstr>Készítette: Petró Balázs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Tycoon 2022</dc:title>
  <dc:creator>Petró Balázs</dc:creator>
  <cp:lastModifiedBy>Petró Balázs</cp:lastModifiedBy>
  <cp:revision>21</cp:revision>
  <dcterms:created xsi:type="dcterms:W3CDTF">2022-11-01T14:44:56Z</dcterms:created>
  <dcterms:modified xsi:type="dcterms:W3CDTF">2022-11-01T20:11:39Z</dcterms:modified>
</cp:coreProperties>
</file>