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70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65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04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61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38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176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80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9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7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75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30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6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3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794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7FA1B1-3986-4212-BFB4-92399FA0089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071598-5B9B-4A77-AC60-9EC09E392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494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056BDA-3F9E-4DE3-B037-BFF08CFC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914399"/>
            <a:ext cx="8001000" cy="2971801"/>
          </a:xfrm>
        </p:spPr>
        <p:txBody>
          <a:bodyPr/>
          <a:lstStyle/>
          <a:p>
            <a:pPr algn="ctr"/>
            <a:r>
              <a:rPr lang="hu-HU" dirty="0"/>
              <a:t>A gépem</a:t>
            </a:r>
          </a:p>
        </p:txBody>
      </p:sp>
    </p:spTree>
    <p:extLst>
      <p:ext uri="{BB962C8B-B14F-4D97-AF65-F5344CB8AC3E}">
        <p14:creationId xmlns:p14="http://schemas.microsoft.com/office/powerpoint/2010/main" val="428243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581603-EA56-408B-9343-B32B0589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 err="1"/>
              <a:t>Alaplap:</a:t>
            </a:r>
            <a:r>
              <a:rPr lang="hu-HU" sz="2500" b="1" dirty="0" err="1"/>
              <a:t>Asus</a:t>
            </a:r>
            <a:r>
              <a:rPr lang="hu-HU" sz="2500" b="1" dirty="0"/>
              <a:t> PRIME B250M-A</a:t>
            </a:r>
          </a:p>
          <a:p>
            <a:r>
              <a:rPr lang="hu-HU" sz="1800" dirty="0"/>
              <a:t>Intel LGA-1151</a:t>
            </a:r>
          </a:p>
          <a:p>
            <a:r>
              <a:rPr lang="hu-HU" sz="1800" dirty="0"/>
              <a:t>DDR4 memóriával</a:t>
            </a:r>
          </a:p>
          <a:p>
            <a:r>
              <a:rPr lang="hu-HU" sz="1800" dirty="0"/>
              <a:t>HDMI, SATA 6 </a:t>
            </a:r>
            <a:r>
              <a:rPr lang="hu-HU" sz="1800" dirty="0" err="1"/>
              <a:t>Gb</a:t>
            </a:r>
            <a:r>
              <a:rPr lang="hu-HU" sz="1800" dirty="0"/>
              <a:t>/s és USB 3.0 csatlakozóval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492037-0784-42A3-A6BD-217A23ED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16" y="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6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B6BBDB-B1EB-45C7-A863-D703D608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/>
              <a:t>Processzor: </a:t>
            </a:r>
            <a:r>
              <a:rPr lang="hu-HU" sz="2500" b="1" dirty="0"/>
              <a:t>i5-6500 3.2GHz</a:t>
            </a:r>
          </a:p>
          <a:p>
            <a:r>
              <a:rPr lang="hu-HU" sz="1800" dirty="0"/>
              <a:t>Foglalat: LGA1151</a:t>
            </a:r>
          </a:p>
          <a:p>
            <a:r>
              <a:rPr lang="hu-HU" sz="1800" dirty="0"/>
              <a:t>Órajel 3200MHz (</a:t>
            </a:r>
            <a:r>
              <a:rPr lang="hu-HU" sz="1800" dirty="0" err="1"/>
              <a:t>max</a:t>
            </a:r>
            <a:r>
              <a:rPr lang="hu-HU" sz="1800" dirty="0"/>
              <a:t> 3600)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F0A3E5-6704-4771-9AE5-E4BCB415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804">
            <a:off x="5468279" y="1326620"/>
            <a:ext cx="2381250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449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00D791-1B4A-42A8-9D93-C01652F6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/>
              <a:t>Videókártya:</a:t>
            </a:r>
            <a:r>
              <a:rPr lang="hu-HU" sz="2500" b="1" dirty="0"/>
              <a:t> GIGABYTE </a:t>
            </a:r>
            <a:r>
              <a:rPr lang="hu-HU" sz="2500" b="1" dirty="0" err="1"/>
              <a:t>GeForce</a:t>
            </a:r>
            <a:r>
              <a:rPr lang="hu-HU" sz="2500" b="1" dirty="0"/>
              <a:t> GTX 1050 Ti</a:t>
            </a:r>
          </a:p>
          <a:p>
            <a:r>
              <a:rPr lang="hu-HU" sz="1800" dirty="0"/>
              <a:t>Chip sebessége: 1455MHz</a:t>
            </a:r>
          </a:p>
          <a:p>
            <a:r>
              <a:rPr lang="hu-HU" sz="1800" dirty="0"/>
              <a:t>Memória sebessége:7008MHz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38789E-6545-4904-BC43-8E342ADB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667">
            <a:off x="5784863" y="2255587"/>
            <a:ext cx="2393513" cy="23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3F097C-CDE9-453B-BB89-6022F4E6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/>
              <a:t>RAM: </a:t>
            </a:r>
            <a:r>
              <a:rPr lang="hu-HU" sz="2500" b="1" dirty="0"/>
              <a:t>PNY 16GB(2x8)</a:t>
            </a:r>
          </a:p>
          <a:p>
            <a:r>
              <a:rPr lang="hu-HU" sz="1800" dirty="0"/>
              <a:t>-DDR4</a:t>
            </a:r>
          </a:p>
          <a:p>
            <a:r>
              <a:rPr lang="hu-HU" sz="1800" dirty="0"/>
              <a:t>-3200MHz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137FE6-E2FA-4CFB-8E61-E493824E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54517" flipV="1">
            <a:off x="4782844" y="1579592"/>
            <a:ext cx="2297463" cy="22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B465F3-626F-475B-A0E2-CEA15E49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/>
              <a:t>Tápegység:</a:t>
            </a:r>
            <a:r>
              <a:rPr lang="hu-HU" sz="2500" cap="all" dirty="0"/>
              <a:t> </a:t>
            </a:r>
            <a:r>
              <a:rPr lang="hu-HU" sz="2500" b="1" cap="all" dirty="0"/>
              <a:t>FSP 700W</a:t>
            </a:r>
          </a:p>
          <a:p>
            <a:r>
              <a:rPr lang="hu-HU" sz="1800" dirty="0"/>
              <a:t>Teljesítmény:700W</a:t>
            </a:r>
          </a:p>
          <a:p>
            <a:r>
              <a:rPr lang="hu-HU" sz="1800" dirty="0"/>
              <a:t>-80+ GOLD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33461A-FB3B-46B5-A607-157CD0876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004583"/>
            <a:ext cx="2820798" cy="28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B8C17-EB29-43D2-B53B-22E8C294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500" dirty="0" err="1"/>
              <a:t>Perfifériák</a:t>
            </a:r>
            <a:r>
              <a:rPr lang="hu-HU" sz="2500" dirty="0"/>
              <a:t>:</a:t>
            </a:r>
          </a:p>
          <a:p>
            <a:r>
              <a:rPr lang="hu-HU" dirty="0"/>
              <a:t>-Billentyűzet: </a:t>
            </a:r>
            <a:r>
              <a:rPr lang="hu-HU" b="1" dirty="0" err="1"/>
              <a:t>Modecom</a:t>
            </a:r>
            <a:r>
              <a:rPr lang="hu-HU" b="1" dirty="0"/>
              <a:t> </a:t>
            </a:r>
            <a:r>
              <a:rPr lang="hu-HU" b="1" dirty="0" err="1"/>
              <a:t>Volcano</a:t>
            </a:r>
            <a:r>
              <a:rPr lang="hu-HU" b="1" dirty="0"/>
              <a:t> </a:t>
            </a:r>
            <a:r>
              <a:rPr lang="hu-HU" b="1" dirty="0" err="1"/>
              <a:t>Lanparty</a:t>
            </a:r>
            <a:r>
              <a:rPr lang="hu-HU" b="1" dirty="0"/>
              <a:t> Plus</a:t>
            </a:r>
          </a:p>
          <a:p>
            <a:r>
              <a:rPr lang="hu-HU" dirty="0"/>
              <a:t>-Egér: </a:t>
            </a:r>
            <a:r>
              <a:rPr lang="hu-HU" b="1" cap="all" dirty="0"/>
              <a:t>STEELSERIES - AEROX 3</a:t>
            </a:r>
          </a:p>
          <a:p>
            <a:r>
              <a:rPr lang="hu-HU" cap="all" dirty="0"/>
              <a:t>-</a:t>
            </a:r>
            <a:r>
              <a:rPr lang="hu-HU" cap="all" dirty="0" err="1"/>
              <a:t>Fejhallgató:</a:t>
            </a:r>
            <a:r>
              <a:rPr lang="hu-HU" b="1" dirty="0" err="1"/>
              <a:t>Logitech</a:t>
            </a:r>
            <a:r>
              <a:rPr lang="hu-HU" b="1" dirty="0"/>
              <a:t> G Pro</a:t>
            </a:r>
          </a:p>
          <a:p>
            <a:r>
              <a:rPr lang="hu-HU" cap="all" dirty="0"/>
              <a:t>-Monitor: Valami lg</a:t>
            </a:r>
          </a:p>
          <a:p>
            <a:endParaRPr lang="hu-HU" cap="all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8AE276-ABE8-4E81-845B-AB58F1EA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8656">
            <a:off x="6919851" y="770608"/>
            <a:ext cx="1394486" cy="13944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2A2498B-B99F-434A-B0F3-5354C8A3C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45" y="2347194"/>
            <a:ext cx="1529899" cy="88888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96A2B66-5D31-4BEF-BD2C-FF6F7506C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51" y="2625195"/>
            <a:ext cx="1322249" cy="12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E6EB0E-2B68-4D2E-AD54-01E3D750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Operációs rendszer: </a:t>
            </a:r>
            <a:r>
              <a:rPr lang="hu-HU" b="1" dirty="0"/>
              <a:t>Windows 10 PRO</a:t>
            </a:r>
          </a:p>
          <a:p>
            <a:r>
              <a:rPr lang="hu-HU" dirty="0" err="1"/>
              <a:t>Vírúsvédelem</a:t>
            </a:r>
            <a:r>
              <a:rPr lang="hu-HU" dirty="0"/>
              <a:t>: </a:t>
            </a:r>
            <a:r>
              <a:rPr lang="hu-HU" b="1" dirty="0"/>
              <a:t>Windows </a:t>
            </a:r>
            <a:r>
              <a:rPr lang="hu-HU" b="1" dirty="0" err="1"/>
              <a:t>Defender</a:t>
            </a:r>
            <a:endParaRPr lang="hu-HU" b="1" dirty="0"/>
          </a:p>
          <a:p>
            <a:r>
              <a:rPr lang="hu-HU" dirty="0" err="1"/>
              <a:t>Játékok,Opera</a:t>
            </a:r>
            <a:r>
              <a:rPr lang="hu-HU" dirty="0"/>
              <a:t> GX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401FA4-77C7-45AA-A77F-30890EC6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863601"/>
            <a:ext cx="2882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4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B8E24C-6023-4D2C-91FF-088ABD9E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Internet </a:t>
            </a:r>
            <a:r>
              <a:rPr lang="hu-HU" dirty="0" err="1"/>
              <a:t>szolg</a:t>
            </a:r>
            <a:r>
              <a:rPr lang="hu-HU" dirty="0"/>
              <a:t>.: Lát-</a:t>
            </a:r>
            <a:r>
              <a:rPr lang="hu-HU" dirty="0" err="1"/>
              <a:t>sat</a:t>
            </a:r>
            <a:endParaRPr lang="hu-HU" dirty="0"/>
          </a:p>
          <a:p>
            <a:r>
              <a:rPr lang="hu-HU" dirty="0"/>
              <a:t>Sebesség:-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67F425-55FE-40C6-A47E-5E055459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817687"/>
            <a:ext cx="2965206" cy="20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6375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121</Words>
  <Application>Microsoft Office PowerPoint</Application>
  <PresentationFormat>Szélesvásznú</PresentationFormat>
  <Paragraphs>27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Szelet</vt:lpstr>
      <vt:lpstr>A gépem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gépem</dc:title>
  <dc:creator>Ivánczi Ferenc</dc:creator>
  <cp:lastModifiedBy>Ivánczi Ferenc</cp:lastModifiedBy>
  <cp:revision>7</cp:revision>
  <dcterms:created xsi:type="dcterms:W3CDTF">2022-09-16T07:33:22Z</dcterms:created>
  <dcterms:modified xsi:type="dcterms:W3CDTF">2022-09-19T10:56:19Z</dcterms:modified>
</cp:coreProperties>
</file>