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CC3EF24-B5B0-4F45-871A-3D881597EB71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50264B1-340F-40AF-BDF7-A82F2319312E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3144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F24-B5B0-4F45-871A-3D881597EB71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64B1-340F-40AF-BDF7-A82F231931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878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F24-B5B0-4F45-871A-3D881597EB71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64B1-340F-40AF-BDF7-A82F231931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952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F24-B5B0-4F45-871A-3D881597EB71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64B1-340F-40AF-BDF7-A82F231931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730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F24-B5B0-4F45-871A-3D881597EB71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64B1-340F-40AF-BDF7-A82F2319312E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38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F24-B5B0-4F45-871A-3D881597EB71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64B1-340F-40AF-BDF7-A82F231931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799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F24-B5B0-4F45-871A-3D881597EB71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64B1-340F-40AF-BDF7-A82F231931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662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F24-B5B0-4F45-871A-3D881597EB71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64B1-340F-40AF-BDF7-A82F231931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740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F24-B5B0-4F45-871A-3D881597EB71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64B1-340F-40AF-BDF7-A82F231931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192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F24-B5B0-4F45-871A-3D881597EB71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64B1-340F-40AF-BDF7-A82F231931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8595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F24-B5B0-4F45-871A-3D881597EB71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64B1-340F-40AF-BDF7-A82F231931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09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CC3EF24-B5B0-4F45-871A-3D881597EB71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50264B1-340F-40AF-BDF7-A82F231931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136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F562AC-DDCB-44AD-B298-50917B81EC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Az adatkapcsolati réteg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A6B070A-E2AC-4140-A971-C6C0D7CDD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071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B9597B-2E87-467A-8E13-13300F4D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Feladatai: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DAB5F2-F81F-42DA-980C-EF896D723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61688"/>
            <a:ext cx="8595360" cy="4351337"/>
          </a:xfrm>
        </p:spPr>
        <p:txBody>
          <a:bodyPr/>
          <a:lstStyle/>
          <a:p>
            <a:r>
              <a:rPr lang="hu-HU" dirty="0"/>
              <a:t>Jól definiált interfész biztosítása a hálózati rétegnek</a:t>
            </a:r>
          </a:p>
          <a:p>
            <a:r>
              <a:rPr lang="hu-HU" dirty="0"/>
              <a:t>Átviteli hibák kezelése</a:t>
            </a:r>
          </a:p>
          <a:p>
            <a:r>
              <a:rPr lang="hu-HU" dirty="0"/>
              <a:t>Adatforgalom szabályozása</a:t>
            </a:r>
          </a:p>
          <a:p>
            <a:pPr marL="0" indent="0" algn="ctr">
              <a:buNone/>
            </a:pPr>
            <a:r>
              <a:rPr lang="hu-HU" dirty="0"/>
              <a:t>Jellemzői:</a:t>
            </a:r>
          </a:p>
          <a:p>
            <a:r>
              <a:rPr lang="hu-HU" dirty="0"/>
              <a:t>Szomszédosság: Két gép fizikailag össze van kötve egy olyan kommunikációs csatornával ami vezetékszerű.</a:t>
            </a:r>
          </a:p>
          <a:p>
            <a:r>
              <a:rPr lang="hu-HU" dirty="0"/>
              <a:t>Vezetékszerű: Rajta a bitek az elküldés sorrendjében érkeznek meg.</a:t>
            </a:r>
          </a:p>
        </p:txBody>
      </p:sp>
    </p:spTree>
    <p:extLst>
      <p:ext uri="{BB962C8B-B14F-4D97-AF65-F5344CB8AC3E}">
        <p14:creationId xmlns:p14="http://schemas.microsoft.com/office/powerpoint/2010/main" val="39991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EC34CD-F9D4-4EEF-A31F-CEB8FACDB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Jellemzői: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DAF447B-BBDF-48F1-AF5B-984482ED4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1322"/>
            <a:ext cx="8595360" cy="4351337"/>
          </a:xfr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80023215"/>
      </p:ext>
    </p:extLst>
  </p:cSld>
  <p:clrMapOvr>
    <a:masterClrMapping/>
  </p:clrMapOvr>
</p:sld>
</file>

<file path=ppt/theme/theme1.xml><?xml version="1.0" encoding="utf-8"?>
<a:theme xmlns:a="http://schemas.openxmlformats.org/drawingml/2006/main" name="Nézet">
  <a:themeElements>
    <a:clrScheme name="Néze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Néze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éze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TM03457515[[fn=Nézet]]</Template>
  <TotalTime>0</TotalTime>
  <Words>48</Words>
  <Application>Microsoft Office PowerPoint</Application>
  <PresentationFormat>Szélesvásznú</PresentationFormat>
  <Paragraphs>9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Century Schoolbook</vt:lpstr>
      <vt:lpstr>Wingdings 2</vt:lpstr>
      <vt:lpstr>Nézet</vt:lpstr>
      <vt:lpstr>Az adatkapcsolati réteg </vt:lpstr>
      <vt:lpstr>Feladatai:</vt:lpstr>
      <vt:lpstr>Jellemzői: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adatkapcsolati réteg</dc:title>
  <dc:creator>Ivánczi Ferenc</dc:creator>
  <cp:lastModifiedBy>Ivánczi Ferenc</cp:lastModifiedBy>
  <cp:revision>2</cp:revision>
  <dcterms:created xsi:type="dcterms:W3CDTF">2023-02-28T13:14:09Z</dcterms:created>
  <dcterms:modified xsi:type="dcterms:W3CDTF">2023-02-28T13:23:58Z</dcterms:modified>
</cp:coreProperties>
</file>