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314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7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5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9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4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9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5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C3EF24-B5B0-4F45-871A-3D881597EB71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3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562AC-DDCB-44AD-B298-50917B81E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6B070A-E2AC-4140-A971-C6C0D7CD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rgbClr val="FF0000"/>
                </a:solidFill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204071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9597B-2E87-467A-8E13-13300F4D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352338"/>
            <a:ext cx="10862233" cy="1338984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DAB5F2-F81F-42DA-980C-EF896D72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1688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Jól definiált interfész biztosítása a hálózati rétegnek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Átviteli hibák kezelése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Adatforgalom szabályozása</a:t>
            </a:r>
          </a:p>
          <a:p>
            <a:pPr marL="0" indent="0" algn="ctr">
              <a:lnSpc>
                <a:spcPts val="28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Jellemzői: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Szomszédosság: Két gép fizikailag össze van kötve egy olyan kommunikációs csatornával ami vezetékszerű.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Vezetékszerű: Rajta a bitek az elküldés sorrendjében érkeznek meg.</a:t>
            </a:r>
          </a:p>
        </p:txBody>
      </p:sp>
    </p:spTree>
    <p:extLst>
      <p:ext uri="{BB962C8B-B14F-4D97-AF65-F5344CB8AC3E}">
        <p14:creationId xmlns:p14="http://schemas.microsoft.com/office/powerpoint/2010/main" val="3999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C34CD-F9D4-4EEF-A31F-CEB8FACD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837"/>
            <a:ext cx="10954512" cy="1414485"/>
          </a:xfrm>
        </p:spPr>
        <p:txBody>
          <a:bodyPr/>
          <a:lstStyle/>
          <a:p>
            <a:r>
              <a:rPr lang="hu-HU" dirty="0"/>
              <a:t>Keret: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AF447B-BBDF-48F1-AF5B-984482ED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8595360" cy="4800918"/>
          </a:xfrm>
        </p:spPr>
        <p:txBody>
          <a:bodyPr>
            <a:normAutofit fontScale="92500"/>
          </a:bodyPr>
          <a:lstStyle/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 valamilyen határoló jelek közé foglat része.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adatokat adatkeretté alakítja (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tördeli ellátja kiegészítő információval.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Ezeket az adatokat továbbítja majd a vevő által visszaküldött igazolást, nyugtakeretet (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aknowledgement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feldolgozza.</a:t>
            </a:r>
          </a:p>
          <a:p>
            <a:pPr>
              <a:lnSpc>
                <a:spcPts val="28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Három fő részből áll:</a:t>
            </a: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Fejléc</a:t>
            </a: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Adatrész</a:t>
            </a: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Utótag</a:t>
            </a:r>
          </a:p>
          <a:p>
            <a:pPr marL="0" indent="0">
              <a:lnSpc>
                <a:spcPts val="28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protollonként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eltérőek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lehetnek.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285F6D-D317-4C22-BB41-1A7CAC24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29" y="4091781"/>
            <a:ext cx="4318594" cy="18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282139-4F51-44DF-9FCB-04D6CA3D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81"/>
            <a:ext cx="10954512" cy="1448041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 és WAN keretek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DAA1842-BBC8-4EBE-AD3C-94248D6B7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896" y="1846604"/>
            <a:ext cx="4869820" cy="212084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7720358-10BE-4F20-9E22-4DD56A4E3048}"/>
              </a:ext>
            </a:extLst>
          </p:cNvPr>
          <p:cNvSpPr txBox="1"/>
          <p:nvPr/>
        </p:nvSpPr>
        <p:spPr>
          <a:xfrm>
            <a:off x="83890" y="1786855"/>
            <a:ext cx="6870583" cy="43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hu-HU" dirty="0"/>
              <a:t>Egy TCP/IP hálózatban minden 2. </a:t>
            </a:r>
            <a:r>
              <a:rPr lang="hu-HU" dirty="0" err="1"/>
              <a:t>rétegbeli</a:t>
            </a:r>
            <a:r>
              <a:rPr lang="hu-HU" dirty="0"/>
              <a:t> protokoll a 3. rétegben található IP-vel működik együtt.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hu-HU" dirty="0"/>
              <a:t>A ténylegesen használt 2. </a:t>
            </a:r>
            <a:r>
              <a:rPr lang="hu-HU" dirty="0" err="1"/>
              <a:t>rétegbelo</a:t>
            </a:r>
            <a:r>
              <a:rPr lang="hu-HU" dirty="0"/>
              <a:t> protokoll viszont a hálózat logikai </a:t>
            </a:r>
            <a:r>
              <a:rPr lang="hu-HU" dirty="0" err="1"/>
              <a:t>topologiájától</a:t>
            </a:r>
            <a:r>
              <a:rPr lang="hu-HU" dirty="0"/>
              <a:t> függ.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hu-HU" dirty="0"/>
              <a:t>Mivel különböző hálózati topológiákban számos fizikai kötegtípus van ezért a protokollok száma is meglehetősen nagy.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hu-HU" dirty="0"/>
              <a:t>Számos különböző hálózati eszköz viselkedhet adatkapcsolati rétegben csomópontként.</a:t>
            </a:r>
          </a:p>
          <a:p>
            <a:pPr>
              <a:lnSpc>
                <a:spcPts val="2800"/>
              </a:lnSpc>
            </a:pPr>
            <a:r>
              <a:rPr lang="hu-HU" dirty="0"/>
              <a:t>Ezek közé tartoznak a számítógépek </a:t>
            </a:r>
            <a:r>
              <a:rPr lang="hu-HU" dirty="0" err="1"/>
              <a:t>adapterei</a:t>
            </a:r>
            <a:r>
              <a:rPr lang="hu-HU" dirty="0"/>
              <a:t> vagy hálózati kártyái csakúgy mint a forgalomirányítók és a 2. </a:t>
            </a:r>
            <a:r>
              <a:rPr lang="hu-HU" dirty="0" err="1"/>
              <a:t>rétegbelo</a:t>
            </a:r>
            <a:r>
              <a:rPr lang="hu-HU" dirty="0"/>
              <a:t> kapcsolók interfészei.</a:t>
            </a:r>
          </a:p>
        </p:txBody>
      </p:sp>
    </p:spTree>
    <p:extLst>
      <p:ext uri="{BB962C8B-B14F-4D97-AF65-F5344CB8AC3E}">
        <p14:creationId xmlns:p14="http://schemas.microsoft.com/office/powerpoint/2010/main" val="454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70CD9C-251C-44B5-B7F0-8B45A31A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238"/>
            <a:ext cx="9692640" cy="1325562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Keretbeli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címek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872CAF-B3DB-4E59-94D3-B7C4E161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1688"/>
            <a:ext cx="8595360" cy="4351337"/>
          </a:xfrm>
        </p:spPr>
        <p:txBody>
          <a:bodyPr/>
          <a:lstStyle/>
          <a:p>
            <a:r>
              <a:rPr lang="hu-HU" dirty="0"/>
              <a:t>Adatkapcsolati réteg biztosítja a címzést amelyet a megosztott közegen történő kerettovábbításnál használunk.</a:t>
            </a:r>
          </a:p>
          <a:p>
            <a:r>
              <a:rPr lang="hu-HU" dirty="0"/>
              <a:t>A fizikai címe inkább eszközre jellemző.</a:t>
            </a:r>
          </a:p>
          <a:p>
            <a:r>
              <a:rPr lang="hu-HU" dirty="0"/>
              <a:t>Az eszközök címet ebben a rétegben fizikai címnek </a:t>
            </a:r>
            <a:r>
              <a:rPr lang="hu-HU" dirty="0" err="1"/>
              <a:t>hivjuk</a:t>
            </a:r>
            <a:r>
              <a:rPr lang="hu-HU" dirty="0"/>
              <a:t>.</a:t>
            </a:r>
          </a:p>
          <a:p>
            <a:r>
              <a:rPr lang="hu-HU" dirty="0"/>
              <a:t>Attól hogy a készülék egy másik hálózatba kerül át még ugyanazzal a 2.rétegbeli címmel </a:t>
            </a:r>
            <a:r>
              <a:rPr lang="hu-HU" dirty="0" err="1"/>
              <a:t>müködik</a:t>
            </a:r>
            <a:r>
              <a:rPr lang="hu-HU" dirty="0"/>
              <a:t> tovább</a:t>
            </a:r>
          </a:p>
        </p:txBody>
      </p:sp>
    </p:spTree>
    <p:extLst>
      <p:ext uri="{BB962C8B-B14F-4D97-AF65-F5344CB8AC3E}">
        <p14:creationId xmlns:p14="http://schemas.microsoft.com/office/powerpoint/2010/main" val="21939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1E4A3B-5780-465B-AA9E-3EF0F1A7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60"/>
            <a:ext cx="11291582" cy="1328816"/>
          </a:xfrm>
        </p:spPr>
        <p:txBody>
          <a:bodyPr/>
          <a:lstStyle/>
          <a:p>
            <a:pPr algn="ctr"/>
            <a:r>
              <a:rPr lang="hu-HU" dirty="0"/>
              <a:t>Kvíz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F7E80DB-A984-4BD0-8124-A727638F0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967"/>
            <a:ext cx="3808602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EFD409-88BE-4F12-AF28-683128D9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05" y="1853967"/>
            <a:ext cx="3126106" cy="43513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26D44E6-5B19-4F85-A6C1-164F7F84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831" y="1853967"/>
            <a:ext cx="2841243" cy="420722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09DDABE-689C-4280-BEC9-267BF23D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059" y="1709855"/>
            <a:ext cx="3126106" cy="2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418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238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Nézet</vt:lpstr>
      <vt:lpstr>Az adatkapcsolati réteg </vt:lpstr>
      <vt:lpstr>Feladatai:</vt:lpstr>
      <vt:lpstr>Keret:</vt:lpstr>
      <vt:lpstr>LAN  és WAN keretek</vt:lpstr>
      <vt:lpstr>2. Keretbeli címek </vt:lpstr>
      <vt:lpstr>Kvíz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adatkapcsolati réteg</dc:title>
  <dc:creator>Ivánczi Ferenc</dc:creator>
  <cp:lastModifiedBy>Ivánczi Ferenc</cp:lastModifiedBy>
  <cp:revision>8</cp:revision>
  <dcterms:created xsi:type="dcterms:W3CDTF">2023-02-28T13:14:09Z</dcterms:created>
  <dcterms:modified xsi:type="dcterms:W3CDTF">2023-03-09T12:44:44Z</dcterms:modified>
</cp:coreProperties>
</file>