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4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0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544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895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52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54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527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7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0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205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7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624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8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2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685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02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ADBD9D-0D43-4727-9A57-5DD8053E2C34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FE0E76-EA7F-4076-A474-2967BD2740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07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66C1908-26E3-448C-87AD-6B707D36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97" y="0"/>
            <a:ext cx="5115639" cy="510611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069D6F7-9E71-4170-86EA-1A07A9CAF26B}"/>
              </a:ext>
            </a:extLst>
          </p:cNvPr>
          <p:cNvSpPr txBox="1"/>
          <p:nvPr/>
        </p:nvSpPr>
        <p:spPr>
          <a:xfrm rot="20618426">
            <a:off x="2209600" y="2667757"/>
            <a:ext cx="835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ÁLLITSUK MEG A TROLLIBUSZOKAT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038AA6C-7122-4A1F-8CE7-6A16C33D3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15" y="3812913"/>
            <a:ext cx="2038645" cy="20344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ADB8144-BE6E-4019-BA4D-2456DF221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0" y="170284"/>
            <a:ext cx="2467840" cy="24627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682566-8FB0-4E10-BD97-B6125DE8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31" y="196676"/>
            <a:ext cx="1828674" cy="18249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A6CF2A4-EC34-440A-8C83-C170B359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43" y="4657848"/>
            <a:ext cx="1249507" cy="124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384A9-FAAB-4D09-AF60-0099217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TROLLIBUSZOK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F567D9-9D9D-41A5-BD0C-1AD2B90451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99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ő esemény">
  <a:themeElements>
    <a:clrScheme name="Fő esemén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ő esemén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ő esemén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TM04033927[[fn=Fő esemény]]</Template>
  <TotalTime>0</TotalTime>
  <Words>6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Impact</vt:lpstr>
      <vt:lpstr>Fő esemény</vt:lpstr>
      <vt:lpstr>PowerPoint-bemutató</vt:lpstr>
      <vt:lpstr>TROLLIBUSZOK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Ivánczi Ferenc</dc:creator>
  <cp:lastModifiedBy>Ivánczi Ferenc</cp:lastModifiedBy>
  <cp:revision>1</cp:revision>
  <dcterms:created xsi:type="dcterms:W3CDTF">2023-01-10T09:30:24Z</dcterms:created>
  <dcterms:modified xsi:type="dcterms:W3CDTF">2023-01-10T09:34:18Z</dcterms:modified>
</cp:coreProperties>
</file>