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72BC-C9B1-4026-9AF8-F9EFD6364398}" type="datetimeFigureOut">
              <a:rPr lang="hu-HU" smtClean="0"/>
              <a:t>2022. 10. 03.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6DB1-E444-403D-887A-452F280D38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354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72BC-C9B1-4026-9AF8-F9EFD6364398}" type="datetimeFigureOut">
              <a:rPr lang="hu-HU" smtClean="0"/>
              <a:t>2022. 10. 03.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6DB1-E444-403D-887A-452F280D38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019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72BC-C9B1-4026-9AF8-F9EFD6364398}" type="datetimeFigureOut">
              <a:rPr lang="hu-HU" smtClean="0"/>
              <a:t>2022. 10. 03.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6DB1-E444-403D-887A-452F280D38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781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72BC-C9B1-4026-9AF8-F9EFD6364398}" type="datetimeFigureOut">
              <a:rPr lang="hu-HU" smtClean="0"/>
              <a:t>2022. 10. 03.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6DB1-E444-403D-887A-452F280D38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988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72BC-C9B1-4026-9AF8-F9EFD6364398}" type="datetimeFigureOut">
              <a:rPr lang="hu-HU" smtClean="0"/>
              <a:t>2022. 10. 03.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6DB1-E444-403D-887A-452F280D38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9789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72BC-C9B1-4026-9AF8-F9EFD6364398}" type="datetimeFigureOut">
              <a:rPr lang="hu-HU" smtClean="0"/>
              <a:t>2022. 10. 03.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6DB1-E444-403D-887A-452F280D38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976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72BC-C9B1-4026-9AF8-F9EFD6364398}" type="datetimeFigureOut">
              <a:rPr lang="hu-HU" smtClean="0"/>
              <a:t>2022. 10. 03.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6DB1-E444-403D-887A-452F280D38E9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93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72BC-C9B1-4026-9AF8-F9EFD6364398}" type="datetimeFigureOut">
              <a:rPr lang="hu-HU" smtClean="0"/>
              <a:t>2022. 10. 03.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6DB1-E444-403D-887A-452F280D38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678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72BC-C9B1-4026-9AF8-F9EFD6364398}" type="datetimeFigureOut">
              <a:rPr lang="hu-HU" smtClean="0"/>
              <a:t>2022. 10. 03.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6DB1-E444-403D-887A-452F280D38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212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72BC-C9B1-4026-9AF8-F9EFD6364398}" type="datetimeFigureOut">
              <a:rPr lang="hu-HU" smtClean="0"/>
              <a:t>2022. 10. 03.</a:t>
            </a:fld>
            <a:endParaRPr lang="hu-H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6DB1-E444-403D-887A-452F280D38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296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D9472BC-C9B1-4026-9AF8-F9EFD6364398}" type="datetimeFigureOut">
              <a:rPr lang="hu-HU" smtClean="0"/>
              <a:t>2022. 10. 03.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6DB1-E444-403D-887A-452F280D38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532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D9472BC-C9B1-4026-9AF8-F9EFD6364398}" type="datetimeFigureOut">
              <a:rPr lang="hu-HU" smtClean="0"/>
              <a:t>2022. 10. 03.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2D6DB1-E444-403D-887A-452F280D38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230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08306C-9215-480B-A047-C59B0BBEE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123440"/>
            <a:ext cx="8991600" cy="1645920"/>
          </a:xfrm>
        </p:spPr>
        <p:txBody>
          <a:bodyPr/>
          <a:lstStyle/>
          <a:p>
            <a:r>
              <a:rPr lang="hu-HU" dirty="0"/>
              <a:t>Cisco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0BCEE54-90B5-4992-96AC-1FCA140BC8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/>
              <a:t> </a:t>
            </a:r>
            <a:r>
              <a:rPr lang="hu-HU" sz="2800" dirty="0"/>
              <a:t>1997 óta a Cisco Networking </a:t>
            </a:r>
            <a:r>
              <a:rPr lang="hu-HU" sz="2800" dirty="0" err="1"/>
              <a:t>Academy</a:t>
            </a:r>
            <a:r>
              <a:rPr lang="hu-HU" sz="2800" dirty="0"/>
              <a:t> egyetlen cél elérése érdekében dolgozik: a digitális gazdasághoz szükséges tehetségek következő generációjának oktatása és készségfejlesztése.</a:t>
            </a:r>
          </a:p>
        </p:txBody>
      </p:sp>
    </p:spTree>
    <p:extLst>
      <p:ext uri="{BB962C8B-B14F-4D97-AF65-F5344CB8AC3E}">
        <p14:creationId xmlns:p14="http://schemas.microsoft.com/office/powerpoint/2010/main" val="53587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943C2D-B2D5-46BC-8468-758601FF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Az internet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21840F1D-BEC0-403B-8B28-58D726572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100" y="2153412"/>
            <a:ext cx="6781800" cy="3973952"/>
          </a:xfr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F8F007B9-69A0-4CD4-AEB7-052B05F80FCC}"/>
              </a:ext>
            </a:extLst>
          </p:cNvPr>
          <p:cNvSpPr txBox="1"/>
          <p:nvPr/>
        </p:nvSpPr>
        <p:spPr>
          <a:xfrm>
            <a:off x="177800" y="2156605"/>
            <a:ext cx="4559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Az internet egymással összekapcsolt hálózatok világméretű halmaza. Az internet egymással összekapcsolt LAN-okból és WAN-okból áll.</a:t>
            </a:r>
          </a:p>
        </p:txBody>
      </p:sp>
    </p:spTree>
    <p:extLst>
      <p:ext uri="{BB962C8B-B14F-4D97-AF65-F5344CB8AC3E}">
        <p14:creationId xmlns:p14="http://schemas.microsoft.com/office/powerpoint/2010/main" val="349173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A58D57-B0B5-46FD-A4CE-75E9FDC8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Lan</a:t>
            </a:r>
            <a:r>
              <a:rPr lang="hu-HU" dirty="0"/>
              <a:t>-ok és WAN-ok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751ADD-4776-4F8A-82DE-09CC6E352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906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A58D57-B0B5-46FD-A4CE-75E9FDC8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Lan</a:t>
            </a:r>
            <a:r>
              <a:rPr lang="hu-HU" dirty="0"/>
              <a:t>-ok és WAN-ok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751ADD-4776-4F8A-82DE-09CC6E352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24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EF25BA-4BCC-42CF-B25B-F095D167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Hálozat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42CCF238-E708-4A13-974F-7D4F143BD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0" y="2153412"/>
            <a:ext cx="4876800" cy="2926080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1EE2961-F109-4C1F-9A00-BFB2D304C10E}"/>
              </a:ext>
            </a:extLst>
          </p:cNvPr>
          <p:cNvSpPr txBox="1"/>
          <p:nvPr/>
        </p:nvSpPr>
        <p:spPr>
          <a:xfrm>
            <a:off x="139700" y="2565400"/>
            <a:ext cx="5448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Ha egy globális online közösség tagjai szeretnénk lenni, a számítógépet, a táblagépet vagy az okostelefont először egy hálózathoz kell csatlakoztatni.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5A0ECFBC-50F0-470E-BC30-09AD934C8EE1}"/>
              </a:ext>
            </a:extLst>
          </p:cNvPr>
          <p:cNvSpPr txBox="1"/>
          <p:nvPr/>
        </p:nvSpPr>
        <p:spPr>
          <a:xfrm>
            <a:off x="139700" y="4152900"/>
            <a:ext cx="533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A szerverek (kiszolgálók) olyan számítógépek, amelyeken olyan szoftverek futnak, amelyek információt (pl.: e-mail szolgáltatást vagy weboldalakat) biztosítanak</a:t>
            </a:r>
          </a:p>
        </p:txBody>
      </p:sp>
    </p:spTree>
    <p:extLst>
      <p:ext uri="{BB962C8B-B14F-4D97-AF65-F5344CB8AC3E}">
        <p14:creationId xmlns:p14="http://schemas.microsoft.com/office/powerpoint/2010/main" val="422868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CE2058-D2EE-47E8-90BF-3E9405D4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Hálózati átviteli közeg</a:t>
            </a:r>
            <a:br>
              <a:rPr lang="hu-HU" dirty="0"/>
            </a:br>
            <a:endParaRPr lang="hu-HU" dirty="0"/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948BB028-23CA-4AA3-B1C1-A2EE4405E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01" y="2419243"/>
            <a:ext cx="6083300" cy="1288699"/>
          </a:xfr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33056506-7027-43BE-BB71-1FB2409B0F01}"/>
              </a:ext>
            </a:extLst>
          </p:cNvPr>
          <p:cNvSpPr txBox="1"/>
          <p:nvPr/>
        </p:nvSpPr>
        <p:spPr>
          <a:xfrm>
            <a:off x="101600" y="2419243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Fémdrót kábelben</a:t>
            </a:r>
            <a:r>
              <a:rPr lang="hu-HU" dirty="0"/>
              <a:t> - Az adat elektromos impulzusokká kódolva halad.</a:t>
            </a:r>
          </a:p>
          <a:p>
            <a:endParaRPr lang="hu-HU" dirty="0"/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E443507B-A153-43A1-9E8D-036F0F77B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01" y="3608404"/>
            <a:ext cx="6083300" cy="1184852"/>
          </a:xfrm>
          <a:prstGeom prst="rect">
            <a:avLst/>
          </a:prstGeom>
        </p:spPr>
      </p:pic>
      <p:sp>
        <p:nvSpPr>
          <p:cNvPr id="19" name="Szövegdoboz 18">
            <a:extLst>
              <a:ext uri="{FF2B5EF4-FFF2-40B4-BE49-F238E27FC236}">
                <a16:creationId xmlns:a16="http://schemas.microsoft.com/office/drawing/2014/main" id="{5D440A1C-9C3B-4C8D-B32D-383831349CD2}"/>
              </a:ext>
            </a:extLst>
          </p:cNvPr>
          <p:cNvSpPr txBox="1"/>
          <p:nvPr/>
        </p:nvSpPr>
        <p:spPr>
          <a:xfrm>
            <a:off x="101600" y="3504332"/>
            <a:ext cx="4102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Üveg- vagy műanyag szálak kábelben </a:t>
            </a:r>
            <a:r>
              <a:rPr lang="hu-HU" dirty="0"/>
              <a:t> - Az adat fényvillanások formájában halad</a:t>
            </a:r>
          </a:p>
        </p:txBody>
      </p:sp>
      <p:pic>
        <p:nvPicPr>
          <p:cNvPr id="21" name="Kép 20">
            <a:extLst>
              <a:ext uri="{FF2B5EF4-FFF2-40B4-BE49-F238E27FC236}">
                <a16:creationId xmlns:a16="http://schemas.microsoft.com/office/drawing/2014/main" id="{DA042B8B-D9AA-443D-9E28-F26ABB3BED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01" y="4777228"/>
            <a:ext cx="6091936" cy="1116080"/>
          </a:xfrm>
          <a:prstGeom prst="rect">
            <a:avLst/>
          </a:prstGeom>
        </p:spPr>
      </p:pic>
      <p:sp>
        <p:nvSpPr>
          <p:cNvPr id="22" name="Szövegdoboz 21">
            <a:extLst>
              <a:ext uri="{FF2B5EF4-FFF2-40B4-BE49-F238E27FC236}">
                <a16:creationId xmlns:a16="http://schemas.microsoft.com/office/drawing/2014/main" id="{DE9BAC23-8CBC-49A8-901A-9B8584ABDDB1}"/>
              </a:ext>
            </a:extLst>
          </p:cNvPr>
          <p:cNvSpPr txBox="1"/>
          <p:nvPr/>
        </p:nvSpPr>
        <p:spPr>
          <a:xfrm>
            <a:off x="101600" y="4777228"/>
            <a:ext cx="4102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Vezeték nélküli átvitel</a:t>
            </a:r>
            <a:r>
              <a:rPr lang="hu-HU" dirty="0"/>
              <a:t> - Az adatokat az elektromágneses hullámok bizonyos frekvenciáinak modulációjával kódolják.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17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6007AA-CD46-4D97-8A27-EE0498F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Fizikai kapcsolat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5A035EF6-F526-4A23-8604-6DB99940A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04105"/>
            <a:ext cx="6096000" cy="4252295"/>
          </a:xfrm>
        </p:spPr>
        <p:txBody>
          <a:bodyPr>
            <a:normAutofit/>
          </a:bodyPr>
          <a:lstStyle/>
          <a:p>
            <a:r>
              <a:rPr lang="hu-HU" sz="2000" dirty="0"/>
              <a:t>Akár egy helyi nyomtatóhoz, akár egy távoli országban található weboldalhoz szeretnénk kapcsolódni, mielőtt bármilyen hálózati kommunikációt folytatnánk, a fizikai kapcsolatot kell kialakítani a helyi hálózaton.</a:t>
            </a:r>
          </a:p>
          <a:p>
            <a:r>
              <a:rPr lang="hu-HU" dirty="0"/>
              <a:t>A hozzáférési pont összetevői a következők:</a:t>
            </a:r>
          </a:p>
          <a:p>
            <a:r>
              <a:rPr lang="hu-HU" dirty="0"/>
              <a:t>1.Vezeték nélküli antennák</a:t>
            </a:r>
          </a:p>
          <a:p>
            <a:r>
              <a:rPr lang="hu-HU" dirty="0"/>
              <a:t>2.Ethernet </a:t>
            </a:r>
            <a:r>
              <a:rPr lang="hu-HU" dirty="0" err="1"/>
              <a:t>switchportok</a:t>
            </a:r>
            <a:endParaRPr lang="hu-HU" dirty="0"/>
          </a:p>
          <a:p>
            <a:r>
              <a:rPr lang="hu-HU" dirty="0"/>
              <a:t>3.Internet port</a:t>
            </a:r>
          </a:p>
          <a:p>
            <a:endParaRPr lang="hu-HU" sz="2000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B0BBF4AC-4A52-4F68-8037-6488757D7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04104"/>
            <a:ext cx="4530725" cy="254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4784"/>
      </p:ext>
    </p:extLst>
  </p:cSld>
  <p:clrMapOvr>
    <a:masterClrMapping/>
  </p:clrMapOvr>
</p:sld>
</file>

<file path=ppt/theme/theme1.xml><?xml version="1.0" encoding="utf-8"?>
<a:theme xmlns:a="http://schemas.openxmlformats.org/drawingml/2006/main" name="Csomag">
  <a:themeElements>
    <a:clrScheme name="Csomag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somag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soma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TM10001115[[fn=Csomag]]</Template>
  <TotalTime>0</TotalTime>
  <Words>199</Words>
  <Application>Microsoft Office PowerPoint</Application>
  <PresentationFormat>Szélesvásznú</PresentationFormat>
  <Paragraphs>19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Csomag</vt:lpstr>
      <vt:lpstr>Cisco</vt:lpstr>
      <vt:lpstr>Az internet</vt:lpstr>
      <vt:lpstr>Lan-ok és WAN-ok</vt:lpstr>
      <vt:lpstr>Lan-ok és WAN-ok</vt:lpstr>
      <vt:lpstr>Hálozat</vt:lpstr>
      <vt:lpstr>Hálózati átviteli közeg </vt:lpstr>
      <vt:lpstr>Fizikai kapcsolat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</dc:title>
  <dc:creator>Ivánczi Ferenc</dc:creator>
  <cp:lastModifiedBy>Ivánczi Ferenc</cp:lastModifiedBy>
  <cp:revision>5</cp:revision>
  <dcterms:created xsi:type="dcterms:W3CDTF">2022-10-03T11:05:18Z</dcterms:created>
  <dcterms:modified xsi:type="dcterms:W3CDTF">2022-10-03T11:54:16Z</dcterms:modified>
</cp:coreProperties>
</file>