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3AD67C-E04D-43C5-B30C-DD64D1B44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380F025-EAF5-4876-A69D-2714F69FE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5C7AF74-F40A-46D9-B3AD-4A5F26BF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B60C-42A1-4A28-B821-15E4CD38BB1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6D12DC1-5B04-428F-8CA8-E6E7C3FF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7CE9CA1-27BE-4CE8-A630-39471566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55B-CA6D-4DD7-B321-543E8FD1B6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988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0D818B-1546-4174-92B6-9652947B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00F99E9-5B84-4E6E-8620-2BFBD8926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C96E2A8-1890-46C5-AE12-BE64AC1E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B60C-42A1-4A28-B821-15E4CD38BB1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8FD8203-8B06-450F-BB3C-631CB1FB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F931CC3-1196-4351-ACE9-29150C88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55B-CA6D-4DD7-B321-543E8FD1B6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13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E34B8CA-057B-4F5F-9479-9249E6B0D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A99A619-52B0-451A-AF8F-753D0EED6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EFB23AB-BB40-47FE-B3CA-6D379142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B60C-42A1-4A28-B821-15E4CD38BB1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CF97FE-DA68-4009-A98E-7F0A93C7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0F14473-77E2-4658-B4DF-612CEC01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55B-CA6D-4DD7-B321-543E8FD1B6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151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6B6A16-EB2D-40DA-A193-F95E9311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18CF59-4574-4BCF-A8A0-5B3D87F2A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8FF37CE-9FA4-4328-AFBF-45987099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B60C-42A1-4A28-B821-15E4CD38BB1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76B639-EF96-4F3C-A726-337F5462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125C2B-5FE5-46F7-8F9D-1D7DEFE6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55B-CA6D-4DD7-B321-543E8FD1B6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221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8C8FA3-7710-4B50-A47D-0D78E9F33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DF5F0AA-ACB2-4329-87EC-B987B56A8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BAEF720-BD04-4043-B728-2187A446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B60C-42A1-4A28-B821-15E4CD38BB1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EEDBFB-3BE5-4881-9D9A-A8649847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9693D1-15F1-4B6D-B20D-6249027B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55B-CA6D-4DD7-B321-543E8FD1B6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327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C2664C-21CA-4B7C-A411-9D8C38E1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F6433F-0332-43CC-A3DC-465DD5D73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B0F39E3-550C-4610-B507-5C47E15C5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87ABE88-8822-40EF-AC98-0D99ED38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B60C-42A1-4A28-B821-15E4CD38BB1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9A29DA8-CEA2-42FD-8605-F0027B50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64995AD-4D8A-4636-A9A8-DAAB0287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55B-CA6D-4DD7-B321-543E8FD1B6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135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866CE2-A05D-4F73-9B0A-448FEA6A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A21055F-7D22-4BAB-AEFE-4B7E12468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B7B01B3-CF24-4364-8B50-8F870D27C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419D884-8389-43D6-A199-784228259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7B502E5-B257-42B0-A1E7-A83BF5F41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D8D0F22-D4EB-4F81-96F5-5A613E53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B60C-42A1-4A28-B821-15E4CD38BB1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CAF3319-FA3D-4945-B2B4-E06DFAF2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DCDF894-9BC2-4072-BCA6-4E33AF31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55B-CA6D-4DD7-B321-543E8FD1B6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226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2C04D1-0398-49E8-84AD-8A52DCA3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41CFD99-A442-48D1-B2AE-DEFB7B07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B60C-42A1-4A28-B821-15E4CD38BB1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4FD2EAF-99CE-4158-ABE7-E776A05E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636577E-1E6C-406F-A597-AFDE2D9C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55B-CA6D-4DD7-B321-543E8FD1B6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760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E0513CC-62C3-4BEB-9DC1-8276B0FC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B60C-42A1-4A28-B821-15E4CD38BB1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063FB26-5B91-4445-B89C-701E7877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6F6799D-9256-4621-8BFF-1B50877A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55B-CA6D-4DD7-B321-543E8FD1B6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260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6949D-73FB-4226-B268-E5570DBCE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C3A055-F4D4-409F-9AF3-E98BA9F24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64EB6FF-48E9-4A35-84DF-849F1EEEB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2E94DDD-AACC-4D0A-B9F8-2766809A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B60C-42A1-4A28-B821-15E4CD38BB1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854E3D4-0B88-47B3-97E7-9D209414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6EE03BA-BFB5-4B0F-89A5-035C0F5C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55B-CA6D-4DD7-B321-543E8FD1B6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11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8A98AA-2C2D-4084-8E5A-03806873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2B4F588-202C-47E7-90C4-8D8209A41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886F36E-E45C-48FA-B90A-B35F34FEF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99EF944-2F86-4907-A21F-59DDF782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B60C-42A1-4A28-B821-15E4CD38BB1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D06BDAC-B025-44D3-B883-E7AF72B7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2F56F8B-6461-44B3-89C0-0D17DA92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D55B-CA6D-4DD7-B321-543E8FD1B6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807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2A37AE0-E890-454D-8856-3405965B3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459D1BF-D712-4FF4-ABB5-F7B7C6755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5B17A71-9B39-45D9-B927-8A88D4366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FB60C-42A1-4A28-B821-15E4CD38BB1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B21DC1-690A-481E-BA7B-F6C46E497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BD1DEBA-4707-4A29-A976-35ECFA075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4D55B-CA6D-4DD7-B321-543E8FD1B6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324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522491-37DF-4F89-BA2D-154DC245A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BD63BFE-72DC-4401-8127-3B7A41656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78DC2D7-A28A-48A4-85F4-6D265B805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30325" cy="501084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BF4F044F-81C7-4803-A860-994B2987C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325" y="0"/>
            <a:ext cx="5905669" cy="508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5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DDE619-662E-4AD8-B767-3E647DC2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1FA6FD-C665-4368-9D88-03C583D81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1432164-D33F-4CD1-ADBE-D4839C4FD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97010" cy="450595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396B884-D30C-4D92-80AB-CB79BD688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507" y="0"/>
            <a:ext cx="5657493" cy="479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2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Ivánczi Ferenc</dc:creator>
  <cp:lastModifiedBy>Ivánczi Ferenc</cp:lastModifiedBy>
  <cp:revision>1</cp:revision>
  <dcterms:created xsi:type="dcterms:W3CDTF">2023-03-21T12:48:42Z</dcterms:created>
  <dcterms:modified xsi:type="dcterms:W3CDTF">2023-03-21T12:49:14Z</dcterms:modified>
</cp:coreProperties>
</file>