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E385D15-73D2-42AD-A955-9B12C3002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7B19E7F-AC61-423A-94F8-A3D99B5B7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A21EE6F-F483-43F2-8C5E-84CAC929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1D8A-7F5A-40A6-9954-2747ECF7DFAE}" type="datetimeFigureOut">
              <a:rPr lang="hu-HU" smtClean="0"/>
              <a:t>2023. 05. 23.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01AC1CE-12F7-4B82-8FE4-946C71E05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5F5A10E-7368-4540-8E40-73DC7F37B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8AAF-1F00-476A-B906-25FCC5D171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096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207C76-1322-4696-B986-034B58852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75BE7CC-36E5-4C30-87D0-C3E6C8DFD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1995B8B-1E98-4F28-AB3D-9A5609C7E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1D8A-7F5A-40A6-9954-2747ECF7DFAE}" type="datetimeFigureOut">
              <a:rPr lang="hu-HU" smtClean="0"/>
              <a:t>2023. 05. 23.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4ED5631-1052-46AD-94C4-3754CA963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5464314-E7CE-45E9-A677-6FD912B97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8AAF-1F00-476A-B906-25FCC5D171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8641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A285E2D-257F-40E3-B372-91171EC83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8D469BD-BFA3-487F-A4C3-9C625964C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01D6F0F-8384-4D1F-B521-E1E4C1D14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1D8A-7F5A-40A6-9954-2747ECF7DFAE}" type="datetimeFigureOut">
              <a:rPr lang="hu-HU" smtClean="0"/>
              <a:t>2023. 05. 23.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708C1E4-1358-413F-8AD1-658A4CF17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86ED0F4-0393-47F1-B6BD-35BB79220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8AAF-1F00-476A-B906-25FCC5D171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02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B158022-08A1-4D0D-9B0A-E16BC94D1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8546FEE-ADD3-465E-BACB-829177A68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09B0C15-E1E2-4004-A7D8-2FC2DAFF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1D8A-7F5A-40A6-9954-2747ECF7DFAE}" type="datetimeFigureOut">
              <a:rPr lang="hu-HU" smtClean="0"/>
              <a:t>2023. 05. 23.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C9B96D4-E2C8-4053-B3EC-B19F46F88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2C5313A-5491-495C-A5F0-DD03D84BB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8AAF-1F00-476A-B906-25FCC5D171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1251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F3A8EA-4CB4-4BC7-A63E-AEA5F0F4D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B222D1F-9C17-42EB-9DB8-0E03673BF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1F66319-10B2-48E1-80EE-7F9C3244F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1D8A-7F5A-40A6-9954-2747ECF7DFAE}" type="datetimeFigureOut">
              <a:rPr lang="hu-HU" smtClean="0"/>
              <a:t>2023. 05. 23.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7A3EF97-D5FA-467B-9C66-E489A9A48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622C093-CFD8-4164-A9AF-D9C6DD03F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8AAF-1F00-476A-B906-25FCC5D171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6163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39CFF9-B1E7-4167-9DF2-038A5AC5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1A31696-A87C-4A29-971B-0824D84D6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F1F909E-78FA-49C3-A022-A3B80CB05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C0B8BA1-7B35-4B8A-ADEB-78CD3CC96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1D8A-7F5A-40A6-9954-2747ECF7DFAE}" type="datetimeFigureOut">
              <a:rPr lang="hu-HU" smtClean="0"/>
              <a:t>2023. 05. 23.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915B3ED-2900-43F8-BB98-8BBC1FC63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142FB75-F92E-4DD5-88E6-307CC847E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8AAF-1F00-476A-B906-25FCC5D171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2528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5C8C51-4D13-429D-A347-001A6D259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63CF6BA-E5ED-4BCE-B3E7-0232265DD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70A79D3-6E7A-439E-BB9B-67298E9E0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2E4EFDA9-4E83-4FBE-A187-9DAAA3497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0A615F2-42EC-49FB-AF4D-34872059BC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F3FD6241-CCF1-4655-A052-8AD22AF80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1D8A-7F5A-40A6-9954-2747ECF7DFAE}" type="datetimeFigureOut">
              <a:rPr lang="hu-HU" smtClean="0"/>
              <a:t>2023. 05. 23.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6387A6EE-13B9-404B-BFEE-6F6BC874D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DD11032-6332-475E-9998-2C67F7FBF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8AAF-1F00-476A-B906-25FCC5D171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4893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A7FB8A-4B37-46F7-A5DA-F418FECF2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A1B65CB3-BAED-4010-BAB1-C288EABF7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1D8A-7F5A-40A6-9954-2747ECF7DFAE}" type="datetimeFigureOut">
              <a:rPr lang="hu-HU" smtClean="0"/>
              <a:t>2023. 05. 23.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533C501B-7192-4060-9897-B0C699452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654F4C68-9D3E-408E-938A-92143F820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8AAF-1F00-476A-B906-25FCC5D171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736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C4D1E780-7320-484B-A39E-6FDA34650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1D8A-7F5A-40A6-9954-2747ECF7DFAE}" type="datetimeFigureOut">
              <a:rPr lang="hu-HU" smtClean="0"/>
              <a:t>2023. 05. 23.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DB12B8C-E1FD-4487-9E1F-E24CED4E1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E355B48-2CE6-4CDC-870F-DB67539A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8AAF-1F00-476A-B906-25FCC5D171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0398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B47A84-604D-4CF9-A6CE-2395ED047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A85068-B796-4067-9C02-83BB90539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FEF409F-BA83-4AAC-B77F-9290C1CBB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C734D4A-2488-49D2-A992-D2E0F348B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1D8A-7F5A-40A6-9954-2747ECF7DFAE}" type="datetimeFigureOut">
              <a:rPr lang="hu-HU" smtClean="0"/>
              <a:t>2023. 05. 23.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D4D0B9A-72DE-445D-AAAA-3AE576603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9C114C5-EED4-4123-8127-6DDA2F23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8AAF-1F00-476A-B906-25FCC5D171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6084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6FF9B9-F87A-49D6-93EB-CF15CD5AC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CAF0F908-837A-4EDA-A07D-BB17D2215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2696239-063F-4181-9813-EA5B9C66D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BB99C97-6CAE-4A3B-9DF6-B8A664EDE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1D8A-7F5A-40A6-9954-2747ECF7DFAE}" type="datetimeFigureOut">
              <a:rPr lang="hu-HU" smtClean="0"/>
              <a:t>2023. 05. 23.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5EAA539-77B5-4A1E-954D-6F46F6508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749668D-40D5-4561-A901-664918380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8AAF-1F00-476A-B906-25FCC5D171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1929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3130087D-C9DE-414D-8041-E257AA859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8E67120-2311-4B99-B170-21600A32C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B192CF1-3AFF-49B5-ACF6-60A1AE1312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D1D8A-7F5A-40A6-9954-2747ECF7DFAE}" type="datetimeFigureOut">
              <a:rPr lang="hu-HU" smtClean="0"/>
              <a:t>2023. 05. 23.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BA56157-5BD5-448D-8E71-57DD2F96B5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6CB606E-0A94-4A64-A1F9-9DCE8D8F4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E8AAF-1F00-476A-B906-25FCC5D171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6374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206646-B5B9-49E0-81F5-19561FC48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2046F3CB-AF4E-4B2A-BD0C-6E12663703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5973009" cy="3858163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4504DBDE-6947-4441-A081-2D89820C1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91" y="3858163"/>
            <a:ext cx="5973009" cy="2634712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A04C47E3-0520-442A-89BD-AC4633849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3009" y="100667"/>
            <a:ext cx="5231894" cy="462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107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C83EC314-5B10-4149-B7CB-B9F1A0691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64279" cy="3734100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E568F631-50F0-4EA6-8613-184B65329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061" y="0"/>
            <a:ext cx="5057892" cy="4063606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5E756796-15E6-4DB0-B47A-35DE13265B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34100"/>
            <a:ext cx="3709753" cy="297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816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99C6EE2A-A866-4BC6-B80D-9F93D1FF6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501"/>
            <a:ext cx="3607266" cy="6656664"/>
          </a:xfrm>
        </p:spPr>
        <p:txBody>
          <a:bodyPr>
            <a:normAutofit/>
          </a:bodyPr>
          <a:lstStyle/>
          <a:p>
            <a:r>
              <a:rPr lang="hu-HU" sz="1100" dirty="0"/>
              <a:t>!</a:t>
            </a:r>
          </a:p>
          <a:p>
            <a:r>
              <a:rPr lang="hu-HU" sz="1100" dirty="0"/>
              <a:t>version 15.1</a:t>
            </a:r>
          </a:p>
          <a:p>
            <a:r>
              <a:rPr lang="hu-HU" sz="1100" dirty="0"/>
              <a:t>no service </a:t>
            </a:r>
            <a:r>
              <a:rPr lang="hu-HU" sz="1100" dirty="0" err="1"/>
              <a:t>timestamps</a:t>
            </a:r>
            <a:r>
              <a:rPr lang="hu-HU" sz="1100" dirty="0"/>
              <a:t> log </a:t>
            </a:r>
            <a:r>
              <a:rPr lang="hu-HU" sz="1100" dirty="0" err="1"/>
              <a:t>datetime</a:t>
            </a:r>
            <a:r>
              <a:rPr lang="hu-HU" sz="1100" dirty="0"/>
              <a:t> </a:t>
            </a:r>
            <a:r>
              <a:rPr lang="hu-HU" sz="1100" dirty="0" err="1"/>
              <a:t>msec</a:t>
            </a:r>
            <a:endParaRPr lang="hu-HU" sz="1100" dirty="0"/>
          </a:p>
          <a:p>
            <a:r>
              <a:rPr lang="hu-HU" sz="1100" dirty="0"/>
              <a:t>no service </a:t>
            </a:r>
            <a:r>
              <a:rPr lang="hu-HU" sz="1100" dirty="0" err="1"/>
              <a:t>timestamps</a:t>
            </a:r>
            <a:r>
              <a:rPr lang="hu-HU" sz="1100" dirty="0"/>
              <a:t> </a:t>
            </a:r>
            <a:r>
              <a:rPr lang="hu-HU" sz="1100" dirty="0" err="1"/>
              <a:t>debug</a:t>
            </a:r>
            <a:r>
              <a:rPr lang="hu-HU" sz="1100" dirty="0"/>
              <a:t> </a:t>
            </a:r>
            <a:r>
              <a:rPr lang="hu-HU" sz="1100" dirty="0" err="1"/>
              <a:t>datetime</a:t>
            </a:r>
            <a:r>
              <a:rPr lang="hu-HU" sz="1100" dirty="0"/>
              <a:t> </a:t>
            </a:r>
            <a:r>
              <a:rPr lang="hu-HU" sz="1100" dirty="0" err="1"/>
              <a:t>msec</a:t>
            </a:r>
            <a:endParaRPr lang="hu-HU" sz="1100" dirty="0"/>
          </a:p>
          <a:p>
            <a:r>
              <a:rPr lang="hu-HU" sz="1100" dirty="0"/>
              <a:t>no service </a:t>
            </a:r>
            <a:r>
              <a:rPr lang="hu-HU" sz="1100" dirty="0" err="1"/>
              <a:t>password-encryption</a:t>
            </a:r>
            <a:endParaRPr lang="hu-HU" sz="1100" dirty="0"/>
          </a:p>
          <a:p>
            <a:r>
              <a:rPr lang="hu-HU" sz="1100" dirty="0"/>
              <a:t>!</a:t>
            </a:r>
          </a:p>
          <a:p>
            <a:r>
              <a:rPr lang="hu-HU" sz="1100" dirty="0" err="1"/>
              <a:t>hostname</a:t>
            </a:r>
            <a:r>
              <a:rPr lang="hu-HU" sz="1100" dirty="0"/>
              <a:t> Router</a:t>
            </a:r>
          </a:p>
          <a:p>
            <a:r>
              <a:rPr lang="hu-HU" sz="1100" dirty="0"/>
              <a:t>!</a:t>
            </a:r>
          </a:p>
          <a:p>
            <a:r>
              <a:rPr lang="hu-HU" sz="1100" dirty="0"/>
              <a:t>!</a:t>
            </a:r>
          </a:p>
          <a:p>
            <a:r>
              <a:rPr lang="hu-HU" sz="1100" dirty="0"/>
              <a:t>!</a:t>
            </a:r>
          </a:p>
          <a:p>
            <a:r>
              <a:rPr lang="hu-HU" sz="1100" dirty="0" err="1"/>
              <a:t>enable</a:t>
            </a:r>
            <a:r>
              <a:rPr lang="hu-HU" sz="1100" dirty="0"/>
              <a:t> </a:t>
            </a:r>
            <a:r>
              <a:rPr lang="hu-HU" sz="1100" dirty="0" err="1"/>
              <a:t>password</a:t>
            </a:r>
            <a:r>
              <a:rPr lang="hu-HU" sz="1100" dirty="0"/>
              <a:t> informatika</a:t>
            </a:r>
          </a:p>
          <a:p>
            <a:pPr marL="0" indent="0">
              <a:buNone/>
            </a:pPr>
            <a:endParaRPr lang="hu-HU" sz="1100" dirty="0"/>
          </a:p>
          <a:p>
            <a:r>
              <a:rPr lang="hu-HU" sz="1100" dirty="0"/>
              <a:t>no </a:t>
            </a:r>
            <a:r>
              <a:rPr lang="hu-HU" sz="1100" dirty="0" err="1"/>
              <a:t>ip</a:t>
            </a:r>
            <a:r>
              <a:rPr lang="hu-HU" sz="1100" dirty="0"/>
              <a:t> </a:t>
            </a:r>
            <a:r>
              <a:rPr lang="hu-HU" sz="1100" dirty="0" err="1"/>
              <a:t>cef</a:t>
            </a:r>
            <a:endParaRPr lang="hu-HU" sz="1100" dirty="0"/>
          </a:p>
          <a:p>
            <a:r>
              <a:rPr lang="hu-HU" sz="1100" dirty="0"/>
              <a:t>no ipv6 </a:t>
            </a:r>
            <a:r>
              <a:rPr lang="hu-HU" sz="1100" dirty="0" err="1"/>
              <a:t>cef</a:t>
            </a:r>
            <a:endParaRPr lang="hu-HU" sz="1100" dirty="0"/>
          </a:p>
          <a:p>
            <a:r>
              <a:rPr lang="hu-HU" sz="1100" dirty="0"/>
              <a:t>!</a:t>
            </a:r>
          </a:p>
          <a:p>
            <a:r>
              <a:rPr lang="hu-HU" sz="1100" dirty="0"/>
              <a:t>!</a:t>
            </a:r>
          </a:p>
          <a:p>
            <a:r>
              <a:rPr lang="hu-HU" sz="1100" dirty="0"/>
              <a:t>!</a:t>
            </a:r>
          </a:p>
          <a:p>
            <a:r>
              <a:rPr lang="hu-HU" sz="1100" dirty="0" err="1"/>
              <a:t>username</a:t>
            </a:r>
            <a:r>
              <a:rPr lang="hu-HU" sz="1100" dirty="0"/>
              <a:t> </a:t>
            </a:r>
            <a:r>
              <a:rPr lang="hu-HU" sz="1100" dirty="0" err="1"/>
              <a:t>info</a:t>
            </a:r>
            <a:endParaRPr lang="hu-HU" sz="1100" dirty="0"/>
          </a:p>
          <a:p>
            <a:endParaRPr lang="hu-HU" sz="1100" dirty="0"/>
          </a:p>
          <a:p>
            <a:pPr marL="0" indent="0">
              <a:buNone/>
            </a:pPr>
            <a:endParaRPr lang="hu-HU" sz="1100" dirty="0"/>
          </a:p>
          <a:p>
            <a:r>
              <a:rPr lang="hu-HU" sz="1100" dirty="0" err="1"/>
              <a:t>license</a:t>
            </a:r>
            <a:r>
              <a:rPr lang="hu-HU" sz="1100" dirty="0"/>
              <a:t> </a:t>
            </a:r>
            <a:r>
              <a:rPr lang="hu-HU" sz="1100" dirty="0" err="1"/>
              <a:t>udi</a:t>
            </a:r>
            <a:r>
              <a:rPr lang="hu-HU" sz="1100" dirty="0"/>
              <a:t> pid CISCO1941/K9 </a:t>
            </a:r>
            <a:r>
              <a:rPr lang="hu-HU" sz="1100" dirty="0" err="1"/>
              <a:t>sn</a:t>
            </a:r>
            <a:r>
              <a:rPr lang="hu-HU" sz="1100" dirty="0"/>
              <a:t> FTX1524SJ2J-</a:t>
            </a:r>
          </a:p>
          <a:p>
            <a:pPr marL="0" indent="0">
              <a:buNone/>
            </a:pPr>
            <a:endParaRPr lang="hu-HU" sz="1100" dirty="0"/>
          </a:p>
          <a:p>
            <a:endParaRPr lang="hu-HU" sz="1100" dirty="0"/>
          </a:p>
          <a:p>
            <a:endParaRPr lang="hu-HU" sz="1100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EA6D716C-588B-4C37-ABFB-4D9788286C9E}"/>
              </a:ext>
            </a:extLst>
          </p:cNvPr>
          <p:cNvSpPr txBox="1"/>
          <p:nvPr/>
        </p:nvSpPr>
        <p:spPr>
          <a:xfrm>
            <a:off x="3842159" y="134224"/>
            <a:ext cx="445455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 err="1"/>
              <a:t>spanning-tree</a:t>
            </a:r>
            <a:r>
              <a:rPr lang="hu-HU" sz="1100" dirty="0"/>
              <a:t> </a:t>
            </a:r>
            <a:r>
              <a:rPr lang="hu-HU" sz="1100" dirty="0" err="1"/>
              <a:t>mode</a:t>
            </a:r>
            <a:r>
              <a:rPr lang="hu-HU" sz="1100" dirty="0"/>
              <a:t> </a:t>
            </a:r>
            <a:r>
              <a:rPr lang="hu-HU" sz="1100" dirty="0" err="1"/>
              <a:t>pvst</a:t>
            </a:r>
            <a:endParaRPr lang="hu-HU" sz="1100" dirty="0"/>
          </a:p>
          <a:p>
            <a:endParaRPr lang="hu-HU" sz="1100" dirty="0"/>
          </a:p>
          <a:p>
            <a:r>
              <a:rPr lang="hu-HU" sz="1100" dirty="0" err="1"/>
              <a:t>interface</a:t>
            </a:r>
            <a:r>
              <a:rPr lang="hu-HU" sz="1100" dirty="0"/>
              <a:t> GigabitEthernet0/0</a:t>
            </a:r>
          </a:p>
          <a:p>
            <a:r>
              <a:rPr lang="hu-HU" sz="1100" dirty="0"/>
              <a:t> </a:t>
            </a:r>
            <a:r>
              <a:rPr lang="hu-HU" sz="1100" dirty="0" err="1"/>
              <a:t>ip</a:t>
            </a:r>
            <a:r>
              <a:rPr lang="hu-HU" sz="1100" dirty="0"/>
              <a:t> </a:t>
            </a:r>
            <a:r>
              <a:rPr lang="hu-HU" sz="1100" dirty="0" err="1"/>
              <a:t>address</a:t>
            </a:r>
            <a:r>
              <a:rPr lang="hu-HU" sz="1100" dirty="0"/>
              <a:t> 172.30.255.254 255.255.0.0</a:t>
            </a:r>
          </a:p>
          <a:p>
            <a:r>
              <a:rPr lang="hu-HU" sz="1100" dirty="0"/>
              <a:t> duplex </a:t>
            </a:r>
            <a:r>
              <a:rPr lang="hu-HU" sz="1100" dirty="0" err="1"/>
              <a:t>auto</a:t>
            </a:r>
            <a:endParaRPr lang="hu-HU" sz="1100" dirty="0"/>
          </a:p>
          <a:p>
            <a:r>
              <a:rPr lang="hu-HU" sz="1100" dirty="0"/>
              <a:t> </a:t>
            </a:r>
            <a:r>
              <a:rPr lang="hu-HU" sz="1100" dirty="0" err="1"/>
              <a:t>speed</a:t>
            </a:r>
            <a:r>
              <a:rPr lang="hu-HU" sz="1100" dirty="0"/>
              <a:t> </a:t>
            </a:r>
            <a:r>
              <a:rPr lang="hu-HU" sz="1100" dirty="0" err="1"/>
              <a:t>auto</a:t>
            </a:r>
            <a:endParaRPr lang="hu-HU" sz="1100" dirty="0"/>
          </a:p>
          <a:p>
            <a:r>
              <a:rPr lang="hu-HU" sz="1100" dirty="0"/>
              <a:t>!</a:t>
            </a:r>
          </a:p>
          <a:p>
            <a:r>
              <a:rPr lang="hu-HU" sz="1100" dirty="0" err="1"/>
              <a:t>interface</a:t>
            </a:r>
            <a:r>
              <a:rPr lang="hu-HU" sz="1100" dirty="0"/>
              <a:t> GigabitEthernet0/1</a:t>
            </a:r>
          </a:p>
          <a:p>
            <a:r>
              <a:rPr lang="hu-HU" sz="1100" dirty="0"/>
              <a:t> </a:t>
            </a:r>
            <a:r>
              <a:rPr lang="hu-HU" sz="1100" dirty="0" err="1"/>
              <a:t>ip</a:t>
            </a:r>
            <a:r>
              <a:rPr lang="hu-HU" sz="1100" dirty="0"/>
              <a:t> </a:t>
            </a:r>
            <a:r>
              <a:rPr lang="hu-HU" sz="1100" dirty="0" err="1"/>
              <a:t>address</a:t>
            </a:r>
            <a:r>
              <a:rPr lang="hu-HU" sz="1100" dirty="0"/>
              <a:t> 20.20.20.2 255.255.255.252</a:t>
            </a:r>
          </a:p>
          <a:p>
            <a:r>
              <a:rPr lang="hu-HU" sz="1100" dirty="0"/>
              <a:t> duplex </a:t>
            </a:r>
            <a:r>
              <a:rPr lang="hu-HU" sz="1100" dirty="0" err="1"/>
              <a:t>auto</a:t>
            </a:r>
            <a:endParaRPr lang="hu-HU" sz="1100" dirty="0"/>
          </a:p>
          <a:p>
            <a:r>
              <a:rPr lang="hu-HU" sz="1100" dirty="0"/>
              <a:t> </a:t>
            </a:r>
            <a:r>
              <a:rPr lang="hu-HU" sz="1100" dirty="0" err="1"/>
              <a:t>speed</a:t>
            </a:r>
            <a:r>
              <a:rPr lang="hu-HU" sz="1100" dirty="0"/>
              <a:t> </a:t>
            </a:r>
            <a:r>
              <a:rPr lang="hu-HU" sz="1100" dirty="0" err="1"/>
              <a:t>auto</a:t>
            </a:r>
            <a:endParaRPr lang="hu-HU" sz="1100" dirty="0"/>
          </a:p>
          <a:p>
            <a:r>
              <a:rPr lang="hu-HU" sz="1100" dirty="0"/>
              <a:t>!</a:t>
            </a:r>
          </a:p>
          <a:p>
            <a:r>
              <a:rPr lang="hu-HU" sz="1100" dirty="0" err="1"/>
              <a:t>interface</a:t>
            </a:r>
            <a:r>
              <a:rPr lang="hu-HU" sz="1100" dirty="0"/>
              <a:t> Serial0/0/0</a:t>
            </a:r>
          </a:p>
          <a:p>
            <a:r>
              <a:rPr lang="hu-HU" sz="1100" dirty="0"/>
              <a:t> </a:t>
            </a:r>
            <a:r>
              <a:rPr lang="hu-HU" sz="1100" dirty="0" err="1"/>
              <a:t>ip</a:t>
            </a:r>
            <a:r>
              <a:rPr lang="hu-HU" sz="1100" dirty="0"/>
              <a:t> </a:t>
            </a:r>
            <a:r>
              <a:rPr lang="hu-HU" sz="1100" dirty="0" err="1"/>
              <a:t>address</a:t>
            </a:r>
            <a:r>
              <a:rPr lang="hu-HU" sz="1100" dirty="0"/>
              <a:t> 10.20.30.2 255.255.255.252</a:t>
            </a:r>
          </a:p>
          <a:p>
            <a:r>
              <a:rPr lang="hu-HU" sz="1100" dirty="0"/>
              <a:t>!</a:t>
            </a:r>
          </a:p>
          <a:p>
            <a:r>
              <a:rPr lang="hu-HU" sz="1100" dirty="0" err="1"/>
              <a:t>interface</a:t>
            </a:r>
            <a:r>
              <a:rPr lang="hu-HU" sz="1100" dirty="0"/>
              <a:t> Serial0/0/1</a:t>
            </a:r>
          </a:p>
          <a:p>
            <a:r>
              <a:rPr lang="hu-HU" sz="1100" dirty="0"/>
              <a:t> no </a:t>
            </a:r>
            <a:r>
              <a:rPr lang="hu-HU" sz="1100" dirty="0" err="1"/>
              <a:t>ip</a:t>
            </a:r>
            <a:r>
              <a:rPr lang="hu-HU" sz="1100" dirty="0"/>
              <a:t> </a:t>
            </a:r>
            <a:r>
              <a:rPr lang="hu-HU" sz="1100" dirty="0" err="1"/>
              <a:t>address</a:t>
            </a:r>
            <a:endParaRPr lang="hu-HU" sz="1100" dirty="0"/>
          </a:p>
          <a:p>
            <a:r>
              <a:rPr lang="hu-HU" sz="1100" dirty="0"/>
              <a:t> </a:t>
            </a:r>
            <a:r>
              <a:rPr lang="hu-HU" sz="1100" dirty="0" err="1"/>
              <a:t>clock</a:t>
            </a:r>
            <a:r>
              <a:rPr lang="hu-HU" sz="1100" dirty="0"/>
              <a:t> </a:t>
            </a:r>
            <a:r>
              <a:rPr lang="hu-HU" sz="1100" dirty="0" err="1"/>
              <a:t>rate</a:t>
            </a:r>
            <a:r>
              <a:rPr lang="hu-HU" sz="1100" dirty="0"/>
              <a:t> 2000000</a:t>
            </a:r>
          </a:p>
          <a:p>
            <a:r>
              <a:rPr lang="hu-HU" sz="1100" dirty="0"/>
              <a:t> </a:t>
            </a:r>
            <a:r>
              <a:rPr lang="hu-HU" sz="1100" dirty="0" err="1"/>
              <a:t>shutdown</a:t>
            </a:r>
            <a:endParaRPr lang="hu-HU" sz="1100" dirty="0"/>
          </a:p>
          <a:p>
            <a:r>
              <a:rPr lang="hu-HU" sz="1100" dirty="0"/>
              <a:t>!</a:t>
            </a:r>
          </a:p>
          <a:p>
            <a:r>
              <a:rPr lang="hu-HU" sz="1100" dirty="0" err="1"/>
              <a:t>interface</a:t>
            </a:r>
            <a:r>
              <a:rPr lang="hu-HU" sz="1100" dirty="0"/>
              <a:t> GigabitEthernet0/1/0</a:t>
            </a:r>
          </a:p>
          <a:p>
            <a:r>
              <a:rPr lang="hu-HU" sz="1100" dirty="0"/>
              <a:t> no </a:t>
            </a:r>
            <a:r>
              <a:rPr lang="hu-HU" sz="1100" dirty="0" err="1"/>
              <a:t>ip</a:t>
            </a:r>
            <a:r>
              <a:rPr lang="hu-HU" sz="1100" dirty="0"/>
              <a:t> </a:t>
            </a:r>
            <a:r>
              <a:rPr lang="hu-HU" sz="1100" dirty="0" err="1"/>
              <a:t>address</a:t>
            </a:r>
            <a:endParaRPr lang="hu-HU" sz="1100" dirty="0"/>
          </a:p>
          <a:p>
            <a:r>
              <a:rPr lang="hu-HU" sz="1100" dirty="0"/>
              <a:t> </a:t>
            </a:r>
            <a:r>
              <a:rPr lang="hu-HU" sz="1100" dirty="0" err="1"/>
              <a:t>shutdown</a:t>
            </a:r>
            <a:endParaRPr lang="hu-HU" sz="1100" dirty="0"/>
          </a:p>
          <a:p>
            <a:endParaRPr lang="hu-HU" sz="1100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9BB71983-7979-4D2E-AD16-C059637EA05C}"/>
              </a:ext>
            </a:extLst>
          </p:cNvPr>
          <p:cNvSpPr txBox="1"/>
          <p:nvPr/>
        </p:nvSpPr>
        <p:spPr>
          <a:xfrm>
            <a:off x="8506437" y="293615"/>
            <a:ext cx="3531765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/>
              <a:t>!</a:t>
            </a:r>
          </a:p>
          <a:p>
            <a:r>
              <a:rPr lang="hu-HU" sz="1100" dirty="0" err="1"/>
              <a:t>interface</a:t>
            </a:r>
            <a:r>
              <a:rPr lang="hu-HU" sz="1100" dirty="0"/>
              <a:t> Vlan1</a:t>
            </a:r>
          </a:p>
          <a:p>
            <a:r>
              <a:rPr lang="hu-HU" sz="1100" dirty="0"/>
              <a:t> no </a:t>
            </a:r>
            <a:r>
              <a:rPr lang="hu-HU" sz="1100" dirty="0" err="1"/>
              <a:t>ip</a:t>
            </a:r>
            <a:r>
              <a:rPr lang="hu-HU" sz="1100" dirty="0"/>
              <a:t> </a:t>
            </a:r>
            <a:r>
              <a:rPr lang="hu-HU" sz="1100" dirty="0" err="1"/>
              <a:t>address</a:t>
            </a:r>
            <a:endParaRPr lang="hu-HU" sz="1100" dirty="0"/>
          </a:p>
          <a:p>
            <a:r>
              <a:rPr lang="hu-HU" sz="1100" dirty="0"/>
              <a:t> </a:t>
            </a:r>
            <a:r>
              <a:rPr lang="hu-HU" sz="1100" dirty="0" err="1"/>
              <a:t>shutdown</a:t>
            </a:r>
            <a:endParaRPr lang="hu-HU" sz="1100" dirty="0"/>
          </a:p>
          <a:p>
            <a:r>
              <a:rPr lang="hu-HU" sz="1100" dirty="0"/>
              <a:t>!</a:t>
            </a:r>
          </a:p>
          <a:p>
            <a:r>
              <a:rPr lang="hu-HU" sz="1100" dirty="0" err="1"/>
              <a:t>ip</a:t>
            </a:r>
            <a:r>
              <a:rPr lang="hu-HU" sz="1100" dirty="0"/>
              <a:t> </a:t>
            </a:r>
            <a:r>
              <a:rPr lang="hu-HU" sz="1100" dirty="0" err="1"/>
              <a:t>classless</a:t>
            </a:r>
            <a:endParaRPr lang="hu-HU" sz="1100" dirty="0"/>
          </a:p>
          <a:p>
            <a:r>
              <a:rPr lang="hu-HU" sz="1100" dirty="0" err="1"/>
              <a:t>ip</a:t>
            </a:r>
            <a:r>
              <a:rPr lang="hu-HU" sz="1100" dirty="0"/>
              <a:t> </a:t>
            </a:r>
            <a:r>
              <a:rPr lang="hu-HU" sz="1100" dirty="0" err="1"/>
              <a:t>route</a:t>
            </a:r>
            <a:r>
              <a:rPr lang="hu-HU" sz="1100" dirty="0"/>
              <a:t> 192.168.10.0 255.255.255.128 Serial0/0/0 </a:t>
            </a:r>
          </a:p>
          <a:p>
            <a:r>
              <a:rPr lang="hu-HU" sz="1100" dirty="0" err="1"/>
              <a:t>ip</a:t>
            </a:r>
            <a:r>
              <a:rPr lang="hu-HU" sz="1100" dirty="0"/>
              <a:t> </a:t>
            </a:r>
            <a:r>
              <a:rPr lang="hu-HU" sz="1100" dirty="0" err="1"/>
              <a:t>route</a:t>
            </a:r>
            <a:r>
              <a:rPr lang="hu-HU" sz="1100" dirty="0"/>
              <a:t> 172.18.18.0 255.255.255.0 GigabitEthernet0/1 </a:t>
            </a:r>
          </a:p>
          <a:p>
            <a:r>
              <a:rPr lang="hu-HU" sz="1100" dirty="0" err="1"/>
              <a:t>ip</a:t>
            </a:r>
            <a:r>
              <a:rPr lang="hu-HU" sz="1100" dirty="0"/>
              <a:t> </a:t>
            </a:r>
            <a:r>
              <a:rPr lang="hu-HU" sz="1100" dirty="0" err="1"/>
              <a:t>route</a:t>
            </a:r>
            <a:r>
              <a:rPr lang="hu-HU" sz="1100" dirty="0"/>
              <a:t> 192.168.200.0 255.255.255.192 GigabitEthernet0/1 </a:t>
            </a:r>
          </a:p>
          <a:p>
            <a:r>
              <a:rPr lang="hu-HU" sz="1100" dirty="0"/>
              <a:t>!</a:t>
            </a:r>
          </a:p>
          <a:p>
            <a:r>
              <a:rPr lang="hu-HU" sz="1100" dirty="0" err="1"/>
              <a:t>ip</a:t>
            </a:r>
            <a:r>
              <a:rPr lang="hu-HU" sz="1100" dirty="0"/>
              <a:t> flow-export version 9</a:t>
            </a:r>
          </a:p>
          <a:p>
            <a:r>
              <a:rPr lang="hu-HU" sz="1100" dirty="0"/>
              <a:t>!</a:t>
            </a:r>
          </a:p>
          <a:p>
            <a:r>
              <a:rPr lang="hu-HU" sz="1100" dirty="0"/>
              <a:t>!</a:t>
            </a:r>
          </a:p>
          <a:p>
            <a:r>
              <a:rPr lang="hu-HU" sz="1100" dirty="0"/>
              <a:t>!</a:t>
            </a:r>
          </a:p>
          <a:p>
            <a:r>
              <a:rPr lang="hu-HU" sz="1100" dirty="0"/>
              <a:t>!</a:t>
            </a:r>
          </a:p>
          <a:p>
            <a:r>
              <a:rPr lang="hu-HU" sz="1100" dirty="0"/>
              <a:t>!</a:t>
            </a:r>
          </a:p>
          <a:p>
            <a:r>
              <a:rPr lang="hu-HU" sz="1100" dirty="0"/>
              <a:t>!</a:t>
            </a:r>
          </a:p>
          <a:p>
            <a:r>
              <a:rPr lang="hu-HU" sz="1100" dirty="0"/>
              <a:t>!</a:t>
            </a:r>
          </a:p>
          <a:p>
            <a:r>
              <a:rPr lang="hu-HU" sz="1100" dirty="0"/>
              <a:t>line con 0</a:t>
            </a:r>
          </a:p>
          <a:p>
            <a:r>
              <a:rPr lang="hu-HU" sz="1100" dirty="0"/>
              <a:t>!</a:t>
            </a:r>
          </a:p>
          <a:p>
            <a:r>
              <a:rPr lang="hu-HU" sz="1100" dirty="0"/>
              <a:t>line </a:t>
            </a:r>
            <a:r>
              <a:rPr lang="hu-HU" sz="1100" dirty="0" err="1"/>
              <a:t>aux</a:t>
            </a:r>
            <a:r>
              <a:rPr lang="hu-HU" sz="1100" dirty="0"/>
              <a:t> 0</a:t>
            </a:r>
          </a:p>
          <a:p>
            <a:r>
              <a:rPr lang="hu-HU" sz="1100" dirty="0"/>
              <a:t>!</a:t>
            </a:r>
          </a:p>
          <a:p>
            <a:r>
              <a:rPr lang="hu-HU" sz="1100" dirty="0"/>
              <a:t>line </a:t>
            </a:r>
            <a:r>
              <a:rPr lang="hu-HU" sz="1100" dirty="0" err="1"/>
              <a:t>vty</a:t>
            </a:r>
            <a:r>
              <a:rPr lang="hu-HU" sz="1100" dirty="0"/>
              <a:t> 0 4</a:t>
            </a:r>
          </a:p>
          <a:p>
            <a:r>
              <a:rPr lang="hu-HU" sz="1100" dirty="0"/>
              <a:t> </a:t>
            </a:r>
            <a:r>
              <a:rPr lang="hu-HU" sz="1100" dirty="0" err="1"/>
              <a:t>password</a:t>
            </a:r>
            <a:r>
              <a:rPr lang="hu-HU" sz="1100" dirty="0"/>
              <a:t> informatika</a:t>
            </a:r>
          </a:p>
          <a:p>
            <a:r>
              <a:rPr lang="hu-HU" sz="1100" dirty="0"/>
              <a:t> login local</a:t>
            </a:r>
          </a:p>
          <a:p>
            <a:r>
              <a:rPr lang="hu-HU" sz="1100" dirty="0"/>
              <a:t>line </a:t>
            </a:r>
            <a:r>
              <a:rPr lang="hu-HU" sz="1100" dirty="0" err="1"/>
              <a:t>vty</a:t>
            </a:r>
            <a:r>
              <a:rPr lang="hu-HU" sz="1100" dirty="0"/>
              <a:t> 5 15</a:t>
            </a:r>
          </a:p>
          <a:p>
            <a:r>
              <a:rPr lang="hu-HU" sz="1100" dirty="0"/>
              <a:t> </a:t>
            </a:r>
            <a:r>
              <a:rPr lang="hu-HU" sz="1100" dirty="0" err="1"/>
              <a:t>password</a:t>
            </a:r>
            <a:r>
              <a:rPr lang="hu-HU" sz="1100" dirty="0"/>
              <a:t> informatika</a:t>
            </a:r>
          </a:p>
          <a:p>
            <a:r>
              <a:rPr lang="hu-HU" sz="1100" dirty="0"/>
              <a:t> login local</a:t>
            </a:r>
          </a:p>
          <a:p>
            <a:r>
              <a:rPr lang="hu-HU" sz="1100" dirty="0"/>
              <a:t>!</a:t>
            </a:r>
          </a:p>
          <a:p>
            <a:r>
              <a:rPr lang="hu-HU" sz="1100" dirty="0"/>
              <a:t>!</a:t>
            </a:r>
          </a:p>
          <a:p>
            <a:r>
              <a:rPr lang="hu-HU" sz="1100" dirty="0"/>
              <a:t>!</a:t>
            </a:r>
          </a:p>
          <a:p>
            <a:r>
              <a:rPr lang="hu-HU" sz="1100" dirty="0"/>
              <a:t>end</a:t>
            </a:r>
          </a:p>
          <a:p>
            <a:endParaRPr lang="hu-HU" sz="1100" dirty="0"/>
          </a:p>
        </p:txBody>
      </p:sp>
    </p:spTree>
    <p:extLst>
      <p:ext uri="{BB962C8B-B14F-4D97-AF65-F5344CB8AC3E}">
        <p14:creationId xmlns:p14="http://schemas.microsoft.com/office/powerpoint/2010/main" val="1678827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Microsoft Office PowerPoint</Application>
  <PresentationFormat>Szélesvásznú</PresentationFormat>
  <Paragraphs>77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Ivánczi Ferenc</dc:creator>
  <cp:lastModifiedBy>Ivánczi Ferenc</cp:lastModifiedBy>
  <cp:revision>2</cp:revision>
  <dcterms:created xsi:type="dcterms:W3CDTF">2023-05-23T12:41:30Z</dcterms:created>
  <dcterms:modified xsi:type="dcterms:W3CDTF">2023-05-23T12:48:28Z</dcterms:modified>
</cp:coreProperties>
</file>