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F1B8-5A4D-DCB5-6493-45D9567E4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76A6-2293-8212-8B07-4E49DA947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4BBA4-7EFE-B1F9-B360-6555A532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4D0D-5735-429C-A359-3D63457E435C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4BE82-D231-361B-FBE9-6B937FA9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B47AB-BF99-2658-96A5-1AE44936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05E2-2E54-48AB-92A5-CACC5B3D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758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BDE4-7B63-0DA5-52F1-787325EF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F4D8F-4FEA-E0BA-4B58-0A701C141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DD536-BEAD-5957-01CF-10290BBA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4D0D-5735-429C-A359-3D63457E435C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16E7E-C793-786F-FB34-AF8D0CAC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00B4A-3E11-0156-4BF4-2D748510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05E2-2E54-48AB-92A5-CACC5B3D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938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66F84-9366-3848-D204-9111852AD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7B227-1A71-52FF-B209-AF52B5C64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67D4C-1647-4CC6-5680-69D2343B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4D0D-5735-429C-A359-3D63457E435C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CC4E7-6411-2FE2-9919-CDE322F3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78121-4553-065F-20FE-43E65DF5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05E2-2E54-48AB-92A5-CACC5B3D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777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162C-3D40-5594-FD75-9F37B300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CB1FC-2FFD-26D4-3995-B5669D4AA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57975-9459-8E0B-3779-8D195B6C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4D0D-5735-429C-A359-3D63457E435C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2C7E7-9F20-EAA6-E66E-25E3A892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311EB-DA1A-1CBD-FF42-69459476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05E2-2E54-48AB-92A5-CACC5B3D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00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100D-9504-7F6D-90CC-C5C55507B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E58EA-A263-151D-FCDE-6F2AACD46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D23B7-BF19-DFC7-D530-D1790349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4D0D-5735-429C-A359-3D63457E435C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E55F0-B445-3F67-7225-98818BCD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B995-15D9-F4B5-32F9-75EA9375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05E2-2E54-48AB-92A5-CACC5B3D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677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845E-8BF2-3A71-2091-AD976599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4CA13-C950-521D-5B31-5F5A23CBD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6B373-52B7-7D5A-407C-847DD3E4C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C6300-9173-CD2A-7E7A-62E8CAE0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4D0D-5735-429C-A359-3D63457E435C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717C6-9316-5A04-20EE-8022A003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B01BB-180A-89D3-9128-C5F5CA7B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05E2-2E54-48AB-92A5-CACC5B3D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584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5FD4-52B5-A8A0-ED9B-784250FF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D18FA-43CF-E035-8A73-C0E4CFFD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D3A4D-948C-BD22-6DD9-7DF88200A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0CE5C-C730-7FB8-8926-C17D5E67A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322DA-9B8C-1D72-BACB-0B6381D99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09ADE-BB00-0FF2-F172-08DAAA2A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4D0D-5735-429C-A359-3D63457E435C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91E61-36A5-BB5F-D95A-B1DBAFE6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26484-D474-9468-E22B-477DD8C4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05E2-2E54-48AB-92A5-CACC5B3D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05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234D-760E-4A2D-8C59-BECBCC2B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81B04-D007-96D9-B430-5F523A47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4D0D-5735-429C-A359-3D63457E435C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CE19B-88AA-A7CB-899C-4B073A16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07FFC-E0B5-EB36-10DE-6541ECA5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05E2-2E54-48AB-92A5-CACC5B3D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15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C7969-BFBE-EE5D-50FB-9ED71FDB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4D0D-5735-429C-A359-3D63457E435C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1DF8B-7584-DEF7-7D99-B1BB78A6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B5274-06C7-2BA3-FDC8-FC795EDE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05E2-2E54-48AB-92A5-CACC5B3D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41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096C-0893-1902-1E5D-4D8CCF4B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A765E-07CD-37FA-39DB-7DF7391BC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E070A-F332-E08A-49B5-F1DB8B28E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E7C82-1D03-E50A-A0E1-145B9299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4D0D-5735-429C-A359-3D63457E435C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42175-32CA-C4DA-20CC-162C3861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750BA-7493-71B1-FB02-817A8399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05E2-2E54-48AB-92A5-CACC5B3D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63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4EE3-B849-CEB2-76EE-0B108F65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4395B-1026-595B-643B-7DCD02007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43E23-D48C-AE11-42CA-FED7783E2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2B413-E767-9E5D-97A6-791E3BA9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4D0D-5735-429C-A359-3D63457E435C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2FD65-35A1-92E5-0C52-ABDA486D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95974-31CB-38A0-8DA9-F4220536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05E2-2E54-48AB-92A5-CACC5B3D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95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B0474-606E-0964-EEF6-701526A8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90179-E192-D353-8601-405E99F75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2C689-D5D2-23FF-5155-7A3414E8B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4D0D-5735-429C-A359-3D63457E435C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50E0F-8065-8236-89E2-AE3A0CAC0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913A-5F88-1EE0-9155-49CF7E7E7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05E2-2E54-48AB-92A5-CACC5B3D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2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0D8A2-8BCF-377C-C3A4-7FA1DE6447C0}"/>
              </a:ext>
            </a:extLst>
          </p:cNvPr>
          <p:cNvSpPr/>
          <p:nvPr/>
        </p:nvSpPr>
        <p:spPr>
          <a:xfrm>
            <a:off x="1942011" y="1105989"/>
            <a:ext cx="2795452" cy="14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cAnimal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4B5E77-4DFD-77E4-047A-16044FBDB210}"/>
              </a:ext>
            </a:extLst>
          </p:cNvPr>
          <p:cNvSpPr/>
          <p:nvPr/>
        </p:nvSpPr>
        <p:spPr>
          <a:xfrm>
            <a:off x="1942011" y="2516777"/>
            <a:ext cx="2795452" cy="14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cWolf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0F50D-C901-218B-F7A1-653BB6DF25D2}"/>
              </a:ext>
            </a:extLst>
          </p:cNvPr>
          <p:cNvSpPr txBox="1"/>
          <p:nvPr/>
        </p:nvSpPr>
        <p:spPr>
          <a:xfrm>
            <a:off x="6348549" y="1720840"/>
            <a:ext cx="4937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</a:t>
            </a:r>
            <a:r>
              <a:rPr lang="en-CA" dirty="0" err="1"/>
              <a:t>cWolf</a:t>
            </a:r>
            <a:r>
              <a:rPr lang="en-CA" dirty="0"/>
              <a:t> “is a” </a:t>
            </a:r>
            <a:r>
              <a:rPr lang="en-CA" dirty="0" err="1"/>
              <a:t>cAnimal</a:t>
            </a:r>
            <a:r>
              <a:rPr lang="en-CA" dirty="0"/>
              <a:t> : use inheritance </a:t>
            </a:r>
          </a:p>
          <a:p>
            <a:endParaRPr lang="en-CA" dirty="0"/>
          </a:p>
          <a:p>
            <a:r>
              <a:rPr lang="en-CA" dirty="0" err="1"/>
              <a:t>cWolf</a:t>
            </a:r>
            <a:r>
              <a:rPr lang="en-CA" dirty="0"/>
              <a:t> is a “derived” class from </a:t>
            </a:r>
            <a:r>
              <a:rPr lang="en-CA" dirty="0" err="1"/>
              <a:t>cAnimal</a:t>
            </a:r>
            <a:r>
              <a:rPr lang="en-CA" dirty="0"/>
              <a:t>.</a:t>
            </a:r>
          </a:p>
          <a:p>
            <a:r>
              <a:rPr lang="en-CA" dirty="0" err="1"/>
              <a:t>cAnimal</a:t>
            </a:r>
            <a:r>
              <a:rPr lang="en-CA" dirty="0"/>
              <a:t> is the “base” class of </a:t>
            </a:r>
            <a:r>
              <a:rPr lang="en-CA" dirty="0" err="1"/>
              <a:t>cWolf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(Note this is the opposite of Java:</a:t>
            </a:r>
          </a:p>
          <a:p>
            <a:r>
              <a:rPr lang="en-CA" dirty="0"/>
              <a:t>Super class</a:t>
            </a:r>
          </a:p>
          <a:p>
            <a:r>
              <a:rPr lang="en-CA" dirty="0"/>
              <a:t>Accessors and Mutators: Getters and Setters)</a:t>
            </a:r>
          </a:p>
        </p:txBody>
      </p:sp>
    </p:spTree>
    <p:extLst>
      <p:ext uri="{BB962C8B-B14F-4D97-AF65-F5344CB8AC3E}">
        <p14:creationId xmlns:p14="http://schemas.microsoft.com/office/powerpoint/2010/main" val="358121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0D8A2-8BCF-377C-C3A4-7FA1DE6447C0}"/>
              </a:ext>
            </a:extLst>
          </p:cNvPr>
          <p:cNvSpPr/>
          <p:nvPr/>
        </p:nvSpPr>
        <p:spPr>
          <a:xfrm>
            <a:off x="6783976" y="940526"/>
            <a:ext cx="2795452" cy="14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cAnimal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4B5E77-4DFD-77E4-047A-16044FBDB210}"/>
              </a:ext>
            </a:extLst>
          </p:cNvPr>
          <p:cNvSpPr/>
          <p:nvPr/>
        </p:nvSpPr>
        <p:spPr>
          <a:xfrm>
            <a:off x="1463039" y="940526"/>
            <a:ext cx="2795452" cy="14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cWolf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0F50D-C901-218B-F7A1-653BB6DF25D2}"/>
              </a:ext>
            </a:extLst>
          </p:cNvPr>
          <p:cNvSpPr txBox="1"/>
          <p:nvPr/>
        </p:nvSpPr>
        <p:spPr>
          <a:xfrm>
            <a:off x="6679475" y="4646920"/>
            <a:ext cx="4937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</a:t>
            </a:r>
            <a:r>
              <a:rPr lang="en-CA" dirty="0" err="1"/>
              <a:t>cWolf</a:t>
            </a:r>
            <a:r>
              <a:rPr lang="en-CA" dirty="0"/>
              <a:t> “is a” </a:t>
            </a:r>
            <a:r>
              <a:rPr lang="en-CA" dirty="0" err="1"/>
              <a:t>cAnimal</a:t>
            </a:r>
            <a:r>
              <a:rPr lang="en-CA" dirty="0"/>
              <a:t> : use inheritance </a:t>
            </a:r>
          </a:p>
          <a:p>
            <a:endParaRPr lang="en-CA" dirty="0"/>
          </a:p>
          <a:p>
            <a:r>
              <a:rPr lang="en-CA" dirty="0" err="1"/>
              <a:t>cWolf</a:t>
            </a:r>
            <a:r>
              <a:rPr lang="en-CA" dirty="0"/>
              <a:t> is a “derived” class from </a:t>
            </a:r>
            <a:r>
              <a:rPr lang="en-CA" dirty="0" err="1"/>
              <a:t>cAnimal</a:t>
            </a:r>
            <a:r>
              <a:rPr lang="en-CA" dirty="0"/>
              <a:t>.</a:t>
            </a:r>
          </a:p>
          <a:p>
            <a:r>
              <a:rPr lang="en-CA" dirty="0" err="1"/>
              <a:t>cAnimal</a:t>
            </a:r>
            <a:r>
              <a:rPr lang="en-CA" dirty="0"/>
              <a:t> is the “base” class of </a:t>
            </a:r>
            <a:r>
              <a:rPr lang="en-CA" dirty="0" err="1"/>
              <a:t>cWolf</a:t>
            </a:r>
            <a:r>
              <a:rPr lang="en-CA" dirty="0"/>
              <a:t>.</a:t>
            </a:r>
          </a:p>
          <a:p>
            <a:endParaRPr lang="en-CA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2FB6225-EB93-18D4-6F72-DFD89B6310D8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258491" y="1645920"/>
            <a:ext cx="2525485" cy="0"/>
          </a:xfrm>
          <a:prstGeom prst="straightConnector1">
            <a:avLst/>
          </a:prstGeom>
          <a:ln w="889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49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2</cp:revision>
  <dcterms:created xsi:type="dcterms:W3CDTF">2022-10-20T17:14:35Z</dcterms:created>
  <dcterms:modified xsi:type="dcterms:W3CDTF">2022-10-20T18:01:23Z</dcterms:modified>
</cp:coreProperties>
</file>