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2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14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605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4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28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27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7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61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3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04C02-B9A3-4E9D-A786-A3A069CF0885}" type="datetimeFigureOut">
              <a:rPr lang="en-CA" smtClean="0"/>
              <a:t>2021-10-01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2522A-D9ED-4320-A9EA-D7EB5CD517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17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9DAE37-9E23-4AA1-A95D-1CAA572E942B}"/>
              </a:ext>
            </a:extLst>
          </p:cNvPr>
          <p:cNvSpPr/>
          <p:nvPr/>
        </p:nvSpPr>
        <p:spPr>
          <a:xfrm>
            <a:off x="2419349" y="3148012"/>
            <a:ext cx="1743076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  <a:endParaRPr lang="en-CA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A6F853-169A-4080-9A11-14AF733014F4}"/>
              </a:ext>
            </a:extLst>
          </p:cNvPr>
          <p:cNvSpPr/>
          <p:nvPr/>
        </p:nvSpPr>
        <p:spPr>
          <a:xfrm>
            <a:off x="2419349" y="762000"/>
            <a:ext cx="1828801" cy="122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(32G)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8C5379DF-FA98-4910-9264-C53065E62934}"/>
              </a:ext>
            </a:extLst>
          </p:cNvPr>
          <p:cNvSpPr/>
          <p:nvPr/>
        </p:nvSpPr>
        <p:spPr>
          <a:xfrm>
            <a:off x="2986086" y="1990726"/>
            <a:ext cx="609600" cy="1157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7B0A4900-792F-440A-B5C1-8AAE5E4EF1A1}"/>
              </a:ext>
            </a:extLst>
          </p:cNvPr>
          <p:cNvSpPr/>
          <p:nvPr/>
        </p:nvSpPr>
        <p:spPr>
          <a:xfrm>
            <a:off x="109538" y="3148012"/>
            <a:ext cx="1543050" cy="12287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CA" dirty="0"/>
          </a:p>
        </p:txBody>
      </p:sp>
      <p:pic>
        <p:nvPicPr>
          <p:cNvPr id="1026" name="Picture 2" descr="The Stanford 3D Scanning Repository">
            <a:extLst>
              <a:ext uri="{FF2B5EF4-FFF2-40B4-BE49-F238E27FC236}">
                <a16:creationId xmlns:a16="http://schemas.microsoft.com/office/drawing/2014/main" id="{D6DC4E2E-07EB-46CC-8748-11724C367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2" y="4005623"/>
            <a:ext cx="1281113" cy="12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he Stanford 3D Scanning Repository">
            <a:extLst>
              <a:ext uri="{FF2B5EF4-FFF2-40B4-BE49-F238E27FC236}">
                <a16:creationId xmlns:a16="http://schemas.microsoft.com/office/drawing/2014/main" id="{C225B83E-A6BC-43AF-8D63-816F83F7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17" y="465004"/>
            <a:ext cx="668247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C56684-EEE6-4529-A402-9E538840F08E}"/>
              </a:ext>
            </a:extLst>
          </p:cNvPr>
          <p:cNvSpPr/>
          <p:nvPr/>
        </p:nvSpPr>
        <p:spPr>
          <a:xfrm>
            <a:off x="6505574" y="3148011"/>
            <a:ext cx="1743076" cy="1228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  <a:endParaRPr lang="en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E281C7-2837-466D-87AA-C903E2D99A7F}"/>
              </a:ext>
            </a:extLst>
          </p:cNvPr>
          <p:cNvSpPr/>
          <p:nvPr/>
        </p:nvSpPr>
        <p:spPr>
          <a:xfrm>
            <a:off x="6583273" y="762000"/>
            <a:ext cx="1743075" cy="1228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 (8G)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CFC9928A-7C8F-4672-B75F-1F1622C92313}"/>
              </a:ext>
            </a:extLst>
          </p:cNvPr>
          <p:cNvSpPr/>
          <p:nvPr/>
        </p:nvSpPr>
        <p:spPr>
          <a:xfrm>
            <a:off x="7072311" y="1990725"/>
            <a:ext cx="609600" cy="11572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" descr="The Stanford 3D Scanning Repository">
            <a:extLst>
              <a:ext uri="{FF2B5EF4-FFF2-40B4-BE49-F238E27FC236}">
                <a16:creationId xmlns:a16="http://schemas.microsoft.com/office/drawing/2014/main" id="{AE553436-E9F6-4041-9792-C3B2BB893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32" y="464754"/>
            <a:ext cx="668247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be 22">
            <a:extLst>
              <a:ext uri="{FF2B5EF4-FFF2-40B4-BE49-F238E27FC236}">
                <a16:creationId xmlns:a16="http://schemas.microsoft.com/office/drawing/2014/main" id="{E12F796F-5AF8-4A10-8201-FCB4CF78BE61}"/>
              </a:ext>
            </a:extLst>
          </p:cNvPr>
          <p:cNvSpPr/>
          <p:nvPr/>
        </p:nvSpPr>
        <p:spPr>
          <a:xfrm>
            <a:off x="2743200" y="4049938"/>
            <a:ext cx="1281112" cy="1045938"/>
          </a:xfrm>
          <a:prstGeom prst="cub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EXE/.out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04868826-0E47-4C0F-BBDF-218CB792F8DB}"/>
              </a:ext>
            </a:extLst>
          </p:cNvPr>
          <p:cNvSpPr/>
          <p:nvPr/>
        </p:nvSpPr>
        <p:spPr>
          <a:xfrm>
            <a:off x="7032820" y="4132350"/>
            <a:ext cx="1376365" cy="104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Shader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57FB0F0A-AC7B-41F6-A636-60DB985F64D3}"/>
              </a:ext>
            </a:extLst>
          </p:cNvPr>
          <p:cNvSpPr/>
          <p:nvPr/>
        </p:nvSpPr>
        <p:spPr>
          <a:xfrm>
            <a:off x="9501186" y="2266950"/>
            <a:ext cx="2543175" cy="250507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" descr="The Stanford 3D Scanning Repository">
            <a:extLst>
              <a:ext uri="{FF2B5EF4-FFF2-40B4-BE49-F238E27FC236}">
                <a16:creationId xmlns:a16="http://schemas.microsoft.com/office/drawing/2014/main" id="{DE91CC77-9917-48B0-A878-D199F7BA1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538" y="2599913"/>
            <a:ext cx="2194987" cy="207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8CFE7E81-1827-4908-B4D9-8E4A9F10343C}"/>
              </a:ext>
            </a:extLst>
          </p:cNvPr>
          <p:cNvSpPr/>
          <p:nvPr/>
        </p:nvSpPr>
        <p:spPr>
          <a:xfrm>
            <a:off x="8214956" y="3113224"/>
            <a:ext cx="1286230" cy="63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1F66C1-D916-4987-9640-235F12C869F7}"/>
              </a:ext>
            </a:extLst>
          </p:cNvPr>
          <p:cNvSpPr/>
          <p:nvPr/>
        </p:nvSpPr>
        <p:spPr>
          <a:xfrm>
            <a:off x="2390773" y="5983513"/>
            <a:ext cx="2095500" cy="56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C++</a:t>
            </a:r>
            <a:endParaRPr lang="en-CA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56045CE1-7776-4FEF-944E-EF4A2736B4E2}"/>
              </a:ext>
            </a:extLst>
          </p:cNvPr>
          <p:cNvSpPr/>
          <p:nvPr/>
        </p:nvSpPr>
        <p:spPr>
          <a:xfrm>
            <a:off x="3114673" y="5100387"/>
            <a:ext cx="433388" cy="8974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9EB231B-10D7-410E-9DE1-2B8CB9E98DA5}"/>
              </a:ext>
            </a:extLst>
          </p:cNvPr>
          <p:cNvSpPr/>
          <p:nvPr/>
        </p:nvSpPr>
        <p:spPr>
          <a:xfrm>
            <a:off x="6599058" y="5943187"/>
            <a:ext cx="3792717" cy="56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 GLSL, HLSL, SPIR V</a:t>
            </a:r>
            <a:endParaRPr lang="en-CA" dirty="0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090D0A21-3DA2-4C49-9DFC-C49813A2AFD1}"/>
              </a:ext>
            </a:extLst>
          </p:cNvPr>
          <p:cNvSpPr/>
          <p:nvPr/>
        </p:nvSpPr>
        <p:spPr>
          <a:xfrm>
            <a:off x="7544789" y="5178288"/>
            <a:ext cx="433388" cy="7272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Plaque 33">
            <a:extLst>
              <a:ext uri="{FF2B5EF4-FFF2-40B4-BE49-F238E27FC236}">
                <a16:creationId xmlns:a16="http://schemas.microsoft.com/office/drawing/2014/main" id="{4FCBC329-0C48-44C3-9C92-4700F5FB76CD}"/>
              </a:ext>
            </a:extLst>
          </p:cNvPr>
          <p:cNvSpPr/>
          <p:nvPr/>
        </p:nvSpPr>
        <p:spPr>
          <a:xfrm>
            <a:off x="3919534" y="5409995"/>
            <a:ext cx="1230710" cy="53380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CA" dirty="0"/>
          </a:p>
        </p:txBody>
      </p:sp>
      <p:sp>
        <p:nvSpPr>
          <p:cNvPr id="37" name="Plaque 36">
            <a:extLst>
              <a:ext uri="{FF2B5EF4-FFF2-40B4-BE49-F238E27FC236}">
                <a16:creationId xmlns:a16="http://schemas.microsoft.com/office/drawing/2014/main" id="{BA127FAE-D113-4B2A-A9FE-A63B706A913F}"/>
              </a:ext>
            </a:extLst>
          </p:cNvPr>
          <p:cNvSpPr/>
          <p:nvPr/>
        </p:nvSpPr>
        <p:spPr>
          <a:xfrm>
            <a:off x="3906637" y="4867276"/>
            <a:ext cx="1230710" cy="533809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  <a:endParaRPr lang="en-CA" dirty="0"/>
          </a:p>
        </p:txBody>
      </p:sp>
      <p:sp>
        <p:nvSpPr>
          <p:cNvPr id="38" name="Plaque 37">
            <a:extLst>
              <a:ext uri="{FF2B5EF4-FFF2-40B4-BE49-F238E27FC236}">
                <a16:creationId xmlns:a16="http://schemas.microsoft.com/office/drawing/2014/main" id="{EB78E78F-81FF-473D-B17E-4B162A466918}"/>
              </a:ext>
            </a:extLst>
          </p:cNvPr>
          <p:cNvSpPr/>
          <p:nvPr/>
        </p:nvSpPr>
        <p:spPr>
          <a:xfrm>
            <a:off x="8346279" y="5371690"/>
            <a:ext cx="1230710" cy="533809"/>
          </a:xfrm>
          <a:prstGeom prst="plaqu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  <a:endParaRPr lang="en-CA" dirty="0"/>
          </a:p>
        </p:txBody>
      </p:sp>
      <p:sp>
        <p:nvSpPr>
          <p:cNvPr id="39" name="Plaque 38">
            <a:extLst>
              <a:ext uri="{FF2B5EF4-FFF2-40B4-BE49-F238E27FC236}">
                <a16:creationId xmlns:a16="http://schemas.microsoft.com/office/drawing/2014/main" id="{38269B34-F33D-46FB-9612-5D22C9C2E4EA}"/>
              </a:ext>
            </a:extLst>
          </p:cNvPr>
          <p:cNvSpPr/>
          <p:nvPr/>
        </p:nvSpPr>
        <p:spPr>
          <a:xfrm>
            <a:off x="8333382" y="4828971"/>
            <a:ext cx="1230710" cy="533809"/>
          </a:xfrm>
          <a:prstGeom prst="plaqu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  <a:endParaRPr lang="en-CA" dirty="0"/>
          </a:p>
        </p:txBody>
      </p:sp>
      <p:pic>
        <p:nvPicPr>
          <p:cNvPr id="1028" name="Picture 4" descr="Coverage for Classic &amp;amp; Collector Cars | Hagerty Canada">
            <a:extLst>
              <a:ext uri="{FF2B5EF4-FFF2-40B4-BE49-F238E27FC236}">
                <a16:creationId xmlns:a16="http://schemas.microsoft.com/office/drawing/2014/main" id="{34F19CC0-90CA-4D5E-93A7-6C7070CC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081" y="514351"/>
            <a:ext cx="842069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The Stanford 3D Scanning Repository">
            <a:extLst>
              <a:ext uri="{FF2B5EF4-FFF2-40B4-BE49-F238E27FC236}">
                <a16:creationId xmlns:a16="http://schemas.microsoft.com/office/drawing/2014/main" id="{92FD391A-D558-4DFD-BBAD-20F82886A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59" y="439319"/>
            <a:ext cx="673312" cy="63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overage for Classic &amp;amp; Collector Cars | Hagerty Canada">
            <a:extLst>
              <a:ext uri="{FF2B5EF4-FFF2-40B4-BE49-F238E27FC236}">
                <a16:creationId xmlns:a16="http://schemas.microsoft.com/office/drawing/2014/main" id="{50E53C5D-B6FF-4100-8639-E70C55D2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1" y="5409995"/>
            <a:ext cx="842069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overage for Classic &amp;amp; Collector Cars | Hagerty Canada">
            <a:extLst>
              <a:ext uri="{FF2B5EF4-FFF2-40B4-BE49-F238E27FC236}">
                <a16:creationId xmlns:a16="http://schemas.microsoft.com/office/drawing/2014/main" id="{1B19F46C-57B5-423F-8E31-0FDA26D9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24" y="1644536"/>
            <a:ext cx="842069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overage for Classic &amp;amp; Collector Cars | Hagerty Canada">
            <a:extLst>
              <a:ext uri="{FF2B5EF4-FFF2-40B4-BE49-F238E27FC236}">
                <a16:creationId xmlns:a16="http://schemas.microsoft.com/office/drawing/2014/main" id="{B58BB403-0182-4DD3-8652-0C847125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97" y="1688693"/>
            <a:ext cx="842069" cy="6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9207DB-2B28-4190-9427-815E97D931E7}"/>
              </a:ext>
            </a:extLst>
          </p:cNvPr>
          <p:cNvSpPr/>
          <p:nvPr/>
        </p:nvSpPr>
        <p:spPr>
          <a:xfrm rot="18234839">
            <a:off x="146832" y="2215436"/>
            <a:ext cx="2964996" cy="38390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96DFB1E-DD73-481D-AAC6-A0F97C12596A}"/>
              </a:ext>
            </a:extLst>
          </p:cNvPr>
          <p:cNvSpPr/>
          <p:nvPr/>
        </p:nvSpPr>
        <p:spPr>
          <a:xfrm>
            <a:off x="3036980" y="558268"/>
            <a:ext cx="683797" cy="38390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C75F7FB-ACF0-46F6-9E58-1570C74836A0}"/>
              </a:ext>
            </a:extLst>
          </p:cNvPr>
          <p:cNvSpPr/>
          <p:nvPr/>
        </p:nvSpPr>
        <p:spPr>
          <a:xfrm>
            <a:off x="4554724" y="631892"/>
            <a:ext cx="2160401" cy="38390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4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0A48B-6168-44EF-B1C0-E9902406F503}"/>
              </a:ext>
            </a:extLst>
          </p:cNvPr>
          <p:cNvSpPr/>
          <p:nvPr/>
        </p:nvSpPr>
        <p:spPr>
          <a:xfrm>
            <a:off x="847725" y="1762124"/>
            <a:ext cx="22383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</a:t>
            </a:r>
          </a:p>
          <a:p>
            <a:pPr algn="ctr"/>
            <a:r>
              <a:rPr lang="en-US" dirty="0"/>
              <a:t>JavaScript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9EB29-B87D-4F81-9C0A-FDC44F610091}"/>
              </a:ext>
            </a:extLst>
          </p:cNvPr>
          <p:cNvSpPr/>
          <p:nvPr/>
        </p:nvSpPr>
        <p:spPr>
          <a:xfrm>
            <a:off x="4605337" y="1762124"/>
            <a:ext cx="22383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  <a:p>
            <a:pPr algn="ctr"/>
            <a:r>
              <a:rPr lang="en-US" dirty="0"/>
              <a:t>C#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E1F816-8014-40C6-A8E2-698F71B89FE6}"/>
              </a:ext>
            </a:extLst>
          </p:cNvPr>
          <p:cNvSpPr/>
          <p:nvPr/>
        </p:nvSpPr>
        <p:spPr>
          <a:xfrm>
            <a:off x="8362949" y="1828799"/>
            <a:ext cx="2238375" cy="1362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SQL</a:t>
            </a:r>
            <a:endParaRPr lang="en-CA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047A7117-15CE-44F2-9F3F-C18CC9C52D83}"/>
              </a:ext>
            </a:extLst>
          </p:cNvPr>
          <p:cNvSpPr/>
          <p:nvPr/>
        </p:nvSpPr>
        <p:spPr>
          <a:xfrm>
            <a:off x="3086100" y="2219325"/>
            <a:ext cx="1519237" cy="581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AD101811-BED3-4653-89E7-B8A439A1EAED}"/>
              </a:ext>
            </a:extLst>
          </p:cNvPr>
          <p:cNvSpPr/>
          <p:nvPr/>
        </p:nvSpPr>
        <p:spPr>
          <a:xfrm>
            <a:off x="6843712" y="2219325"/>
            <a:ext cx="1519237" cy="5810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98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6431D56-F012-418F-972C-3B55D41699BD}"/>
              </a:ext>
            </a:extLst>
          </p:cNvPr>
          <p:cNvGrpSpPr/>
          <p:nvPr/>
        </p:nvGrpSpPr>
        <p:grpSpPr>
          <a:xfrm>
            <a:off x="1333268" y="865693"/>
            <a:ext cx="6724650" cy="5358757"/>
            <a:chOff x="542925" y="1546868"/>
            <a:chExt cx="6724650" cy="53587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C19C0C-E5F6-4EF7-962C-87F9105EED7C}"/>
                </a:ext>
              </a:extLst>
            </p:cNvPr>
            <p:cNvGrpSpPr/>
            <p:nvPr/>
          </p:nvGrpSpPr>
          <p:grpSpPr>
            <a:xfrm>
              <a:off x="542925" y="1546868"/>
              <a:ext cx="6724650" cy="5358757"/>
              <a:chOff x="2895599" y="833437"/>
              <a:chExt cx="6638925" cy="529044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866B227-2A96-4116-8C65-CF6D70684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5599" y="933449"/>
                <a:ext cx="6638925" cy="5190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C4CEC51-D178-4DAA-8E90-DEB6BECA491B}"/>
                  </a:ext>
                </a:extLst>
              </p:cNvPr>
              <p:cNvSpPr/>
              <p:nvPr/>
            </p:nvSpPr>
            <p:spPr>
              <a:xfrm>
                <a:off x="3133724" y="833437"/>
                <a:ext cx="695326" cy="6953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xyz</a:t>
                </a:r>
                <a:endParaRPr lang="en-CA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126E4B-B629-4E4E-9117-65FBF8237D8A}"/>
                  </a:ext>
                </a:extLst>
              </p:cNvPr>
              <p:cNvSpPr/>
              <p:nvPr/>
            </p:nvSpPr>
            <p:spPr>
              <a:xfrm>
                <a:off x="3038474" y="4948237"/>
                <a:ext cx="695326" cy="69532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xyz</a:t>
                </a:r>
                <a:endParaRPr lang="en-CA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C3CFDA-3C62-4E93-B387-321D38919DA2}"/>
                  </a:ext>
                </a:extLst>
              </p:cNvPr>
              <p:cNvSpPr/>
              <p:nvPr/>
            </p:nvSpPr>
            <p:spPr>
              <a:xfrm>
                <a:off x="5010149" y="3014662"/>
                <a:ext cx="695326" cy="6953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xyz</a:t>
                </a:r>
                <a:endParaRPr lang="en-CA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E65665-98B7-48FA-934F-4B9F243CDE9F}"/>
                  </a:ext>
                </a:extLst>
              </p:cNvPr>
              <p:cNvSpPr/>
              <p:nvPr/>
            </p:nvSpPr>
            <p:spPr>
              <a:xfrm>
                <a:off x="6867524" y="4948237"/>
                <a:ext cx="695326" cy="6953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xyz</a:t>
                </a:r>
                <a:endParaRPr lang="en-CA" dirty="0"/>
              </a:p>
            </p:txBody>
          </p:sp>
        </p:grp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B9EDEDA-18A5-439D-B091-DD436F611142}"/>
                </a:ext>
              </a:extLst>
            </p:cNvPr>
            <p:cNvSpPr/>
            <p:nvPr/>
          </p:nvSpPr>
          <p:spPr>
            <a:xfrm>
              <a:off x="1219664" y="4077073"/>
              <a:ext cx="3914775" cy="2047875"/>
            </a:xfrm>
            <a:prstGeom prst="triangle">
              <a:avLst>
                <a:gd name="adj" fmla="val 494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Triangle</a:t>
              </a:r>
              <a:endParaRPr lang="en-CA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E08DA4-DF4A-4136-84AA-D4CA03355DD8}"/>
              </a:ext>
            </a:extLst>
          </p:cNvPr>
          <p:cNvCxnSpPr/>
          <p:nvPr/>
        </p:nvCxnSpPr>
        <p:spPr>
          <a:xfrm>
            <a:off x="990600" y="6400800"/>
            <a:ext cx="10372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FB1A0B-86C0-484F-A4A5-8D1ABE934712}"/>
              </a:ext>
            </a:extLst>
          </p:cNvPr>
          <p:cNvCxnSpPr>
            <a:cxnSpLocks/>
          </p:cNvCxnSpPr>
          <p:nvPr/>
        </p:nvCxnSpPr>
        <p:spPr>
          <a:xfrm flipV="1">
            <a:off x="990600" y="689344"/>
            <a:ext cx="0" cy="571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27964B-785F-4B61-B161-144AFFC11D7A}"/>
              </a:ext>
            </a:extLst>
          </p:cNvPr>
          <p:cNvCxnSpPr>
            <a:cxnSpLocks/>
          </p:cNvCxnSpPr>
          <p:nvPr/>
        </p:nvCxnSpPr>
        <p:spPr>
          <a:xfrm flipV="1">
            <a:off x="990599" y="689344"/>
            <a:ext cx="7010401" cy="5730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CFC8865-7A95-40D2-A346-B3FD1A5AC396}"/>
              </a:ext>
            </a:extLst>
          </p:cNvPr>
          <p:cNvSpPr/>
          <p:nvPr/>
        </p:nvSpPr>
        <p:spPr>
          <a:xfrm>
            <a:off x="701187" y="6056300"/>
            <a:ext cx="688999" cy="688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000</a:t>
            </a:r>
            <a:endParaRPr lang="en-CA" sz="11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7221A6-67AA-4604-8431-05EE0DD8FC5C}"/>
              </a:ext>
            </a:extLst>
          </p:cNvPr>
          <p:cNvSpPr/>
          <p:nvPr/>
        </p:nvSpPr>
        <p:spPr>
          <a:xfrm>
            <a:off x="9728516" y="2401900"/>
            <a:ext cx="828675" cy="82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xyz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704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AE4F6A89-D4BE-4B01-BC08-32A77D6CA281}"/>
              </a:ext>
            </a:extLst>
          </p:cNvPr>
          <p:cNvSpPr/>
          <p:nvPr/>
        </p:nvSpPr>
        <p:spPr>
          <a:xfrm>
            <a:off x="2962275" y="5467352"/>
            <a:ext cx="5734050" cy="94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30B5C9-E7F8-41D7-A32A-2DF3E832D123}"/>
              </a:ext>
            </a:extLst>
          </p:cNvPr>
          <p:cNvSpPr/>
          <p:nvPr/>
        </p:nvSpPr>
        <p:spPr>
          <a:xfrm rot="16200000">
            <a:off x="95250" y="2600326"/>
            <a:ext cx="5734050" cy="94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A137E4-9D67-48C9-82B1-627A85732231}"/>
              </a:ext>
            </a:extLst>
          </p:cNvPr>
          <p:cNvSpPr/>
          <p:nvPr/>
        </p:nvSpPr>
        <p:spPr>
          <a:xfrm rot="18900000">
            <a:off x="2085976" y="3482459"/>
            <a:ext cx="5734050" cy="94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5468B9-2C9D-4B10-9302-7B82D6550F52}"/>
              </a:ext>
            </a:extLst>
          </p:cNvPr>
          <p:cNvSpPr/>
          <p:nvPr/>
        </p:nvSpPr>
        <p:spPr>
          <a:xfrm rot="18900000">
            <a:off x="2275989" y="3474915"/>
            <a:ext cx="5519464" cy="945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40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46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Feeney, Michael</cp:lastModifiedBy>
  <cp:revision>9</cp:revision>
  <dcterms:created xsi:type="dcterms:W3CDTF">2019-09-05T19:20:02Z</dcterms:created>
  <dcterms:modified xsi:type="dcterms:W3CDTF">2021-10-01T18:03:01Z</dcterms:modified>
</cp:coreProperties>
</file>