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9A23-7434-DC47-0783-7D98A57D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B7A3C-8654-3843-F4B6-C16AEB699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5941-17E9-5FE4-5348-07E530FF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221E-E7A4-80CC-01DF-E41F6CE6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5102-8CDB-B409-364F-3D1B33F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62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A42B-E319-FEA9-E113-CBD68B22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7783-F428-2C8F-2529-4500A251C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9E82D-946C-A654-F9DE-2FF1C143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8E13-C362-B9EC-B4B8-8B8E5AF5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33A3-C40B-1C03-9C96-36DA1F6A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3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A046F-D811-28E7-EB36-1FAE05AE8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EE412-4D9E-0F87-F783-7DAEAC61C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606F-B791-2319-5DE2-9611D074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DCB88-1BB3-AE0D-7F3E-CFA71F4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6D87E-82C7-55D2-6F6B-759E2252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28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13EC-A157-7D8C-E15A-65FCA9D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F48B-BE94-4412-6F3B-5C9E2816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36C4-FA3F-9446-D84D-5B162952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3D9E-2F2F-D5B2-24BD-8E976D4D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4015-74ED-4BFE-5B28-A97E30DE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8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63C-7847-6B00-C522-FE86E7B2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1A87-3BC8-51EC-D4BF-0647E969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D5EB-5A41-4C1D-CBDB-CFAE2BAE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E880-6A2D-33F0-0005-0315B307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25DC-4770-2EAD-2602-025C3E35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39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ECB5-15E9-F3C3-69C9-5A2484E3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59F4-73C2-12CC-8AB7-E5AE96E7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A255-B1B2-DBB7-1C0B-013E1E0C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43B6-1F11-7186-BB86-9646DBD6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C054-F787-026F-87C7-8E48C008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11E7-F833-6792-E5BF-092DD5A8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44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7707-FE55-9F5A-8506-15980AAC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5F85-04C5-D5AD-7A0A-31F56159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49459-9B1F-AA1B-266B-978B546B0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B3D3C-A7AE-9DA3-E571-AEA89994D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5734C-38D5-90F4-594B-2AD9BB37E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11267-111F-59E0-CED1-D38BA393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23D8A-B641-E567-51E1-03F56105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23839-3C3B-D742-71AF-6D7F61D9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68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08B0-FB69-8014-C819-E1EB6B24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F8CAE-2E11-6EFC-FFD8-851C7F03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A18EB-5EFC-11DE-CC8C-E970D6AF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395F6-E997-DA9E-40DF-0C3A34D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2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1EEE3-AD0F-4CA1-07A7-A3046B71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58E21-DACD-7A46-1D71-EBDC9E70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7C94F-F301-BFF8-9502-D6FE698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4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5DBA-B80C-D4FC-F4CE-6E27B427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8805-CED0-CBDB-E7EE-56A5D5E7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762FC-71E2-1DE1-75F0-92BDDB27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82DD5-5C16-939A-BEEB-09DB9914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0174-22F6-4B85-E8BE-54680D02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DF19E-4376-8BEC-93AE-32F03E8D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11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174A-CB78-CD1A-6FE3-B9688558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62E9C-ACB8-FAD4-4E37-0B866BABB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64A0-C7F6-FB5D-D03D-3C2152B4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6EC3B-E013-7438-6FFC-8FFD6331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EE57-D5A1-C67C-1B52-513D799F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9BCA4-8740-B825-A0C8-7B403AAD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75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CCC21-787F-AD58-4AD4-B173CBF5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1968A-F6BC-68F2-6E5B-671342863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8D30-CC45-9D0E-F4ED-6789AC607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854E-0412-4382-AAEE-1702CFA5C8EF}" type="datetimeFigureOut">
              <a:rPr lang="en-CA" smtClean="0"/>
              <a:t>2022-11-08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C833-2814-855E-C070-D5DF3B9C2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D772-6F4D-403B-DDD5-A79BD24E0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545E-FD8E-4418-B901-8267F5600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0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5203-3B8A-4AFF-BC7D-DFCD20D14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712840"/>
            <a:ext cx="9144000" cy="1089895"/>
          </a:xfrm>
        </p:spPr>
        <p:txBody>
          <a:bodyPr/>
          <a:lstStyle/>
          <a:p>
            <a:r>
              <a:rPr lang="en-CA" dirty="0"/>
              <a:t>Patterns, part 1 of…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AFA0E-EB5A-F49F-4E20-20821DF3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1689"/>
            <a:ext cx="9144000" cy="33134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Abstract Factory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“Manager” (not from the book, but think “Shader/Texture Manager”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Command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Chain or Responsibility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918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FD64AD-D332-07A6-C8E2-F804E82E903C}"/>
              </a:ext>
            </a:extLst>
          </p:cNvPr>
          <p:cNvSpPr/>
          <p:nvPr/>
        </p:nvSpPr>
        <p:spPr>
          <a:xfrm>
            <a:off x="2281084" y="2802194"/>
            <a:ext cx="2566220" cy="174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cOwner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A9360-1566-7E8A-BE09-78FD81EEF896}"/>
              </a:ext>
            </a:extLst>
          </p:cNvPr>
          <p:cNvSpPr/>
          <p:nvPr/>
        </p:nvSpPr>
        <p:spPr>
          <a:xfrm>
            <a:off x="7443019" y="2782529"/>
            <a:ext cx="2566220" cy="174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cPet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2AD5D-FBEC-F1B7-08BC-59A670DB9746}"/>
              </a:ext>
            </a:extLst>
          </p:cNvPr>
          <p:cNvCxnSpPr>
            <a:cxnSpLocks/>
          </p:cNvCxnSpPr>
          <p:nvPr/>
        </p:nvCxnSpPr>
        <p:spPr>
          <a:xfrm flipV="1">
            <a:off x="4851019" y="3662515"/>
            <a:ext cx="2592000" cy="19665"/>
          </a:xfrm>
          <a:prstGeom prst="straightConnector1">
            <a:avLst/>
          </a:prstGeom>
          <a:ln w="114300"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ED5FE7-D270-9E91-3BF7-4A3674D65429}"/>
              </a:ext>
            </a:extLst>
          </p:cNvPr>
          <p:cNvCxnSpPr/>
          <p:nvPr/>
        </p:nvCxnSpPr>
        <p:spPr>
          <a:xfrm flipV="1">
            <a:off x="4925963" y="5338914"/>
            <a:ext cx="2592000" cy="19665"/>
          </a:xfrm>
          <a:prstGeom prst="straightConnector1">
            <a:avLst/>
          </a:prstGeom>
          <a:ln w="114300">
            <a:solidFill>
              <a:schemeClr val="accent1"/>
            </a:solidFill>
            <a:prstDash val="sysDash"/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A561E8-402F-358A-E4DC-D439EB680105}"/>
              </a:ext>
            </a:extLst>
          </p:cNvPr>
          <p:cNvSpPr/>
          <p:nvPr/>
        </p:nvSpPr>
        <p:spPr>
          <a:xfrm>
            <a:off x="4847303" y="226145"/>
            <a:ext cx="2566220" cy="174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cAnimal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CC89D-D13A-3047-8FAA-4A09C0E40803}"/>
              </a:ext>
            </a:extLst>
          </p:cNvPr>
          <p:cNvSpPr txBox="1"/>
          <p:nvPr/>
        </p:nvSpPr>
        <p:spPr>
          <a:xfrm>
            <a:off x="5437239" y="3244645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Depends 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BCC48A-99D4-606F-8A58-6869B05B184C}"/>
              </a:ext>
            </a:extLst>
          </p:cNvPr>
          <p:cNvCxnSpPr>
            <a:cxnSpLocks/>
          </p:cNvCxnSpPr>
          <p:nvPr/>
        </p:nvCxnSpPr>
        <p:spPr>
          <a:xfrm flipH="1">
            <a:off x="4925963" y="4070555"/>
            <a:ext cx="2487560" cy="0"/>
          </a:xfrm>
          <a:prstGeom prst="straightConnector1">
            <a:avLst/>
          </a:prstGeom>
          <a:ln w="114300"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FD64AD-D332-07A6-C8E2-F804E82E903C}"/>
              </a:ext>
            </a:extLst>
          </p:cNvPr>
          <p:cNvSpPr/>
          <p:nvPr/>
        </p:nvSpPr>
        <p:spPr>
          <a:xfrm>
            <a:off x="2281084" y="2802194"/>
            <a:ext cx="2566220" cy="174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cOwner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A9360-1566-7E8A-BE09-78FD81EEF896}"/>
              </a:ext>
            </a:extLst>
          </p:cNvPr>
          <p:cNvSpPr/>
          <p:nvPr/>
        </p:nvSpPr>
        <p:spPr>
          <a:xfrm>
            <a:off x="7443019" y="2782529"/>
            <a:ext cx="2566220" cy="174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cPet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2AD5D-FBEC-F1B7-08BC-59A670DB9746}"/>
              </a:ext>
            </a:extLst>
          </p:cNvPr>
          <p:cNvCxnSpPr>
            <a:cxnSpLocks/>
          </p:cNvCxnSpPr>
          <p:nvPr/>
        </p:nvCxnSpPr>
        <p:spPr>
          <a:xfrm flipV="1">
            <a:off x="4851019" y="3662515"/>
            <a:ext cx="2592000" cy="19665"/>
          </a:xfrm>
          <a:prstGeom prst="straightConnector1">
            <a:avLst/>
          </a:prstGeom>
          <a:ln w="114300"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ED5FE7-D270-9E91-3BF7-4A3674D65429}"/>
              </a:ext>
            </a:extLst>
          </p:cNvPr>
          <p:cNvCxnSpPr/>
          <p:nvPr/>
        </p:nvCxnSpPr>
        <p:spPr>
          <a:xfrm flipV="1">
            <a:off x="4925963" y="5338914"/>
            <a:ext cx="2592000" cy="19665"/>
          </a:xfrm>
          <a:prstGeom prst="straightConnector1">
            <a:avLst/>
          </a:prstGeom>
          <a:ln w="114300">
            <a:solidFill>
              <a:schemeClr val="accent1"/>
            </a:solidFill>
            <a:prstDash val="sysDash"/>
            <a:headEnd type="none"/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A561E8-402F-358A-E4DC-D439EB680105}"/>
              </a:ext>
            </a:extLst>
          </p:cNvPr>
          <p:cNvSpPr/>
          <p:nvPr/>
        </p:nvSpPr>
        <p:spPr>
          <a:xfrm>
            <a:off x="4847303" y="226145"/>
            <a:ext cx="2566220" cy="174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cAnimal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CC89D-D13A-3047-8FAA-4A09C0E40803}"/>
              </a:ext>
            </a:extLst>
          </p:cNvPr>
          <p:cNvSpPr txBox="1"/>
          <p:nvPr/>
        </p:nvSpPr>
        <p:spPr>
          <a:xfrm>
            <a:off x="5437239" y="3244645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Depends on</a:t>
            </a:r>
          </a:p>
        </p:txBody>
      </p:sp>
    </p:spTree>
    <p:extLst>
      <p:ext uri="{BB962C8B-B14F-4D97-AF65-F5344CB8AC3E}">
        <p14:creationId xmlns:p14="http://schemas.microsoft.com/office/powerpoint/2010/main" val="88451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Patterns, part 1 of…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Patterns, part 1 of…</dc:title>
  <dc:creator>Feeney, Michael</dc:creator>
  <cp:lastModifiedBy>Feeney, Michael</cp:lastModifiedBy>
  <cp:revision>1</cp:revision>
  <dcterms:created xsi:type="dcterms:W3CDTF">2022-11-08T16:59:29Z</dcterms:created>
  <dcterms:modified xsi:type="dcterms:W3CDTF">2022-11-08T19:00:39Z</dcterms:modified>
</cp:coreProperties>
</file>