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0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0"/>
            <a:ext cx="6781800" cy="688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057400" y="2895600"/>
            <a:ext cx="381000" cy="38100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Down Arrow 26"/>
          <p:cNvSpPr/>
          <p:nvPr/>
        </p:nvSpPr>
        <p:spPr>
          <a:xfrm rot="21264996">
            <a:off x="2692045" y="3217669"/>
            <a:ext cx="381000" cy="5334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</a:t>
            </a:r>
            <a:endParaRPr lang="en-CA" dirty="0"/>
          </a:p>
        </p:txBody>
      </p:sp>
      <p:sp>
        <p:nvSpPr>
          <p:cNvPr id="28" name="Down Arrow 27"/>
          <p:cNvSpPr/>
          <p:nvPr/>
        </p:nvSpPr>
        <p:spPr>
          <a:xfrm rot="10382880">
            <a:off x="3688480" y="3069097"/>
            <a:ext cx="38100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 smtClean="0"/>
              <a:t>A</a:t>
            </a:r>
            <a:endParaRPr lang="en-CA" dirty="0"/>
          </a:p>
        </p:txBody>
      </p:sp>
      <p:sp>
        <p:nvSpPr>
          <p:cNvPr id="29" name="Down Arrow 28"/>
          <p:cNvSpPr/>
          <p:nvPr/>
        </p:nvSpPr>
        <p:spPr>
          <a:xfrm rot="208420">
            <a:off x="3216209" y="2297052"/>
            <a:ext cx="381000" cy="533400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581400" y="32766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1</a:t>
            </a:r>
            <a:endParaRPr lang="en-CA" sz="1050" dirty="0"/>
          </a:p>
        </p:txBody>
      </p:sp>
      <p:sp>
        <p:nvSpPr>
          <p:cNvPr id="34" name="Oval 33"/>
          <p:cNvSpPr/>
          <p:nvPr/>
        </p:nvSpPr>
        <p:spPr>
          <a:xfrm>
            <a:off x="2971800" y="33528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2</a:t>
            </a:r>
            <a:endParaRPr lang="en-CA" sz="1050" dirty="0"/>
          </a:p>
        </p:txBody>
      </p:sp>
      <p:cxnSp>
        <p:nvCxnSpPr>
          <p:cNvPr id="36" name="Straight Arrow Connector 35"/>
          <p:cNvCxnSpPr>
            <a:stCxn id="33" idx="2"/>
            <a:endCxn id="34" idx="6"/>
          </p:cNvCxnSpPr>
          <p:nvPr/>
        </p:nvCxnSpPr>
        <p:spPr>
          <a:xfrm flipH="1">
            <a:off x="3124200" y="3352800"/>
            <a:ext cx="457200" cy="762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0"/>
            <a:ext cx="6781800" cy="688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057400" y="2895600"/>
            <a:ext cx="381000" cy="38100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Down Arrow 26"/>
          <p:cNvSpPr/>
          <p:nvPr/>
        </p:nvSpPr>
        <p:spPr>
          <a:xfrm rot="21264996">
            <a:off x="1995778" y="2278883"/>
            <a:ext cx="381000" cy="5334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</a:t>
            </a:r>
            <a:endParaRPr lang="en-CA" dirty="0"/>
          </a:p>
        </p:txBody>
      </p:sp>
      <p:sp>
        <p:nvSpPr>
          <p:cNvPr id="28" name="Down Arrow 27"/>
          <p:cNvSpPr/>
          <p:nvPr/>
        </p:nvSpPr>
        <p:spPr>
          <a:xfrm rot="10382880">
            <a:off x="2857500" y="2224800"/>
            <a:ext cx="38100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 smtClean="0"/>
              <a:t>A</a:t>
            </a:r>
            <a:endParaRPr lang="en-CA" dirty="0"/>
          </a:p>
        </p:txBody>
      </p:sp>
      <p:sp>
        <p:nvSpPr>
          <p:cNvPr id="29" name="Down Arrow 28"/>
          <p:cNvSpPr/>
          <p:nvPr/>
        </p:nvSpPr>
        <p:spPr>
          <a:xfrm rot="7628329">
            <a:off x="7146798" y="6130872"/>
            <a:ext cx="381000" cy="533400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10400" y="6030976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1</a:t>
            </a:r>
            <a:endParaRPr lang="en-CA" sz="1050" dirty="0"/>
          </a:p>
        </p:txBody>
      </p:sp>
      <p:sp>
        <p:nvSpPr>
          <p:cNvPr id="34" name="Oval 33"/>
          <p:cNvSpPr/>
          <p:nvPr/>
        </p:nvSpPr>
        <p:spPr>
          <a:xfrm>
            <a:off x="2325623" y="3708004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2</a:t>
            </a:r>
            <a:endParaRPr lang="en-CA" sz="1050" dirty="0"/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>
          <a:xfrm flipH="1" flipV="1">
            <a:off x="2438400" y="3822304"/>
            <a:ext cx="4572000" cy="228487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8684990">
            <a:off x="3078881" y="2840341"/>
            <a:ext cx="38100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 smtClean="0"/>
              <a:t>A</a:t>
            </a:r>
            <a:endParaRPr lang="en-CA" dirty="0"/>
          </a:p>
        </p:txBody>
      </p:sp>
      <p:sp>
        <p:nvSpPr>
          <p:cNvPr id="11" name="Down Arrow 10"/>
          <p:cNvSpPr/>
          <p:nvPr/>
        </p:nvSpPr>
        <p:spPr>
          <a:xfrm rot="7863932">
            <a:off x="3521643" y="3328731"/>
            <a:ext cx="38100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 smtClean="0"/>
              <a:t>A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 rot="11911221">
            <a:off x="2031768" y="3383856"/>
            <a:ext cx="381000" cy="533400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74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0"/>
            <a:ext cx="6781800" cy="688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057400" y="2895600"/>
            <a:ext cx="381000" cy="38100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Down Arrow 26"/>
          <p:cNvSpPr/>
          <p:nvPr/>
        </p:nvSpPr>
        <p:spPr>
          <a:xfrm rot="21264996">
            <a:off x="1995778" y="2278883"/>
            <a:ext cx="381000" cy="5334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</a:t>
            </a:r>
            <a:endParaRPr lang="en-CA" dirty="0"/>
          </a:p>
        </p:txBody>
      </p:sp>
      <p:sp>
        <p:nvSpPr>
          <p:cNvPr id="28" name="Down Arrow 27"/>
          <p:cNvSpPr/>
          <p:nvPr/>
        </p:nvSpPr>
        <p:spPr>
          <a:xfrm rot="10382880">
            <a:off x="2857500" y="2224800"/>
            <a:ext cx="38100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 smtClean="0"/>
              <a:t>A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 rot="11911221">
            <a:off x="2031768" y="3383856"/>
            <a:ext cx="381000" cy="533400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69130" y="2413198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1</a:t>
            </a:r>
            <a:endParaRPr lang="en-CA" sz="1050" dirty="0"/>
          </a:p>
        </p:txBody>
      </p:sp>
      <p:sp>
        <p:nvSpPr>
          <p:cNvPr id="15" name="Oval 14"/>
          <p:cNvSpPr/>
          <p:nvPr/>
        </p:nvSpPr>
        <p:spPr>
          <a:xfrm>
            <a:off x="2259530" y="2489398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2</a:t>
            </a:r>
            <a:endParaRPr lang="en-CA" sz="1050" dirty="0"/>
          </a:p>
        </p:txBody>
      </p:sp>
      <p:cxnSp>
        <p:nvCxnSpPr>
          <p:cNvPr id="16" name="Straight Arrow Connector 15"/>
          <p:cNvCxnSpPr>
            <a:stCxn id="14" idx="2"/>
            <a:endCxn id="15" idx="6"/>
          </p:cNvCxnSpPr>
          <p:nvPr/>
        </p:nvCxnSpPr>
        <p:spPr>
          <a:xfrm flipH="1">
            <a:off x="2411930" y="2489398"/>
            <a:ext cx="457200" cy="762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2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0"/>
            <a:ext cx="6781800" cy="688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057400" y="2895600"/>
            <a:ext cx="381000" cy="38100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Down Arrow 26"/>
          <p:cNvSpPr/>
          <p:nvPr/>
        </p:nvSpPr>
        <p:spPr>
          <a:xfrm rot="21264996">
            <a:off x="1995778" y="2278883"/>
            <a:ext cx="381000" cy="5334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</a:t>
            </a:r>
            <a:endParaRPr lang="en-CA" dirty="0"/>
          </a:p>
        </p:txBody>
      </p:sp>
      <p:sp>
        <p:nvSpPr>
          <p:cNvPr id="28" name="Down Arrow 27"/>
          <p:cNvSpPr/>
          <p:nvPr/>
        </p:nvSpPr>
        <p:spPr>
          <a:xfrm rot="10382880">
            <a:off x="2857500" y="2224800"/>
            <a:ext cx="38100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 smtClean="0"/>
              <a:t>A</a:t>
            </a:r>
            <a:endParaRPr lang="en-CA" dirty="0"/>
          </a:p>
        </p:txBody>
      </p:sp>
      <p:sp>
        <p:nvSpPr>
          <p:cNvPr id="29" name="Down Arrow 28"/>
          <p:cNvSpPr/>
          <p:nvPr/>
        </p:nvSpPr>
        <p:spPr>
          <a:xfrm rot="14610455">
            <a:off x="970101" y="3396085"/>
            <a:ext cx="381000" cy="533400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963014" y="335402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1</a:t>
            </a:r>
            <a:endParaRPr lang="en-CA" sz="1050" dirty="0"/>
          </a:p>
        </p:txBody>
      </p:sp>
      <p:sp>
        <p:nvSpPr>
          <p:cNvPr id="34" name="Oval 33"/>
          <p:cNvSpPr/>
          <p:nvPr/>
        </p:nvSpPr>
        <p:spPr>
          <a:xfrm>
            <a:off x="1299965" y="3373319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2</a:t>
            </a:r>
            <a:endParaRPr lang="en-CA" sz="1050" dirty="0"/>
          </a:p>
        </p:txBody>
      </p:sp>
      <p:cxnSp>
        <p:nvCxnSpPr>
          <p:cNvPr id="36" name="Straight Arrow Connector 35"/>
          <p:cNvCxnSpPr>
            <a:stCxn id="12" idx="3"/>
            <a:endCxn id="29" idx="2"/>
          </p:cNvCxnSpPr>
          <p:nvPr/>
        </p:nvCxnSpPr>
        <p:spPr>
          <a:xfrm flipH="1">
            <a:off x="1399296" y="3517792"/>
            <a:ext cx="666542" cy="2602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589435">
            <a:off x="2489547" y="1731861"/>
            <a:ext cx="38100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 smtClean="0"/>
              <a:t>A</a:t>
            </a:r>
            <a:endParaRPr lang="en-CA" dirty="0"/>
          </a:p>
        </p:txBody>
      </p:sp>
      <p:sp>
        <p:nvSpPr>
          <p:cNvPr id="11" name="Down Arrow 10"/>
          <p:cNvSpPr/>
          <p:nvPr/>
        </p:nvSpPr>
        <p:spPr>
          <a:xfrm rot="4081906">
            <a:off x="1971037" y="1706059"/>
            <a:ext cx="38100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 smtClean="0"/>
              <a:t>A</a:t>
            </a:r>
            <a:endParaRPr lang="en-CA" dirty="0"/>
          </a:p>
        </p:txBody>
      </p:sp>
      <p:sp>
        <p:nvSpPr>
          <p:cNvPr id="12" name="Down Arrow 11"/>
          <p:cNvSpPr/>
          <p:nvPr/>
        </p:nvSpPr>
        <p:spPr>
          <a:xfrm rot="11911221">
            <a:off x="2031768" y="3383856"/>
            <a:ext cx="381000" cy="533400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21264996">
            <a:off x="2183892" y="3757812"/>
            <a:ext cx="381000" cy="5334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</a:t>
            </a:r>
            <a:endParaRPr lang="en-CA" dirty="0"/>
          </a:p>
        </p:txBody>
      </p:sp>
      <p:sp>
        <p:nvSpPr>
          <p:cNvPr id="18" name="Down Arrow 17"/>
          <p:cNvSpPr/>
          <p:nvPr/>
        </p:nvSpPr>
        <p:spPr>
          <a:xfrm rot="17669308">
            <a:off x="2575646" y="4204860"/>
            <a:ext cx="381000" cy="5334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</a:t>
            </a:r>
            <a:endParaRPr lang="en-CA" dirty="0"/>
          </a:p>
        </p:txBody>
      </p:sp>
      <p:sp>
        <p:nvSpPr>
          <p:cNvPr id="19" name="Down Arrow 18"/>
          <p:cNvSpPr/>
          <p:nvPr/>
        </p:nvSpPr>
        <p:spPr>
          <a:xfrm rot="17206641">
            <a:off x="6690446" y="5149166"/>
            <a:ext cx="381000" cy="5334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</a:t>
            </a:r>
            <a:endParaRPr lang="en-CA" dirty="0"/>
          </a:p>
        </p:txBody>
      </p:sp>
      <p:cxnSp>
        <p:nvCxnSpPr>
          <p:cNvPr id="20" name="Straight Arrow Connector 19"/>
          <p:cNvCxnSpPr>
            <a:stCxn id="21" idx="4"/>
            <a:endCxn id="22" idx="0"/>
          </p:cNvCxnSpPr>
          <p:nvPr/>
        </p:nvCxnSpPr>
        <p:spPr>
          <a:xfrm>
            <a:off x="2374392" y="2855076"/>
            <a:ext cx="252163" cy="108347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98192" y="2702676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1</a:t>
            </a:r>
            <a:endParaRPr lang="en-CA" sz="1050" dirty="0"/>
          </a:p>
        </p:txBody>
      </p:sp>
      <p:sp>
        <p:nvSpPr>
          <p:cNvPr id="22" name="Oval 21"/>
          <p:cNvSpPr/>
          <p:nvPr/>
        </p:nvSpPr>
        <p:spPr>
          <a:xfrm>
            <a:off x="2550355" y="393855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2</a:t>
            </a:r>
            <a:endParaRPr lang="en-CA" sz="1050" dirty="0"/>
          </a:p>
        </p:txBody>
      </p:sp>
      <p:cxnSp>
        <p:nvCxnSpPr>
          <p:cNvPr id="25" name="Straight Arrow Connector 24"/>
          <p:cNvCxnSpPr>
            <a:stCxn id="31" idx="5"/>
            <a:endCxn id="30" idx="2"/>
          </p:cNvCxnSpPr>
          <p:nvPr/>
        </p:nvCxnSpPr>
        <p:spPr>
          <a:xfrm>
            <a:off x="3141702" y="4549682"/>
            <a:ext cx="3352707" cy="78248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94409" y="525596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2</a:t>
            </a:r>
            <a:endParaRPr lang="en-CA" sz="1050" dirty="0"/>
          </a:p>
        </p:txBody>
      </p:sp>
      <p:sp>
        <p:nvSpPr>
          <p:cNvPr id="31" name="Oval 30"/>
          <p:cNvSpPr/>
          <p:nvPr/>
        </p:nvSpPr>
        <p:spPr>
          <a:xfrm>
            <a:off x="3011620" y="44196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1</a:t>
            </a:r>
            <a:endParaRPr lang="en-CA" sz="1050" dirty="0"/>
          </a:p>
        </p:txBody>
      </p:sp>
      <p:sp>
        <p:nvSpPr>
          <p:cNvPr id="32" name="Down Arrow 31"/>
          <p:cNvSpPr/>
          <p:nvPr/>
        </p:nvSpPr>
        <p:spPr>
          <a:xfrm rot="1626396">
            <a:off x="1554965" y="2144056"/>
            <a:ext cx="38100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 smtClean="0"/>
              <a:t>A</a:t>
            </a:r>
            <a:endParaRPr lang="en-CA" dirty="0"/>
          </a:p>
        </p:txBody>
      </p:sp>
      <p:sp>
        <p:nvSpPr>
          <p:cNvPr id="35" name="Down Arrow 34"/>
          <p:cNvSpPr/>
          <p:nvPr/>
        </p:nvSpPr>
        <p:spPr>
          <a:xfrm rot="20064853">
            <a:off x="1632682" y="2695545"/>
            <a:ext cx="38100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 smtClean="0"/>
              <a:t>A</a:t>
            </a:r>
            <a:endParaRPr lang="en-CA" dirty="0"/>
          </a:p>
        </p:txBody>
      </p:sp>
      <p:sp>
        <p:nvSpPr>
          <p:cNvPr id="37" name="Down Arrow 36"/>
          <p:cNvSpPr/>
          <p:nvPr/>
        </p:nvSpPr>
        <p:spPr>
          <a:xfrm rot="18268431">
            <a:off x="2103556" y="3028870"/>
            <a:ext cx="38100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 smtClean="0"/>
              <a:t>A</a:t>
            </a:r>
            <a:endParaRPr lang="en-CA" dirty="0"/>
          </a:p>
        </p:txBody>
      </p:sp>
      <p:sp>
        <p:nvSpPr>
          <p:cNvPr id="38" name="Down Arrow 37"/>
          <p:cNvSpPr/>
          <p:nvPr/>
        </p:nvSpPr>
        <p:spPr>
          <a:xfrm rot="18268431">
            <a:off x="5166392" y="4581785"/>
            <a:ext cx="38100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 smtClean="0"/>
              <a:t>A</a:t>
            </a:r>
            <a:endParaRPr lang="en-CA" dirty="0"/>
          </a:p>
        </p:txBody>
      </p:sp>
      <p:cxnSp>
        <p:nvCxnSpPr>
          <p:cNvPr id="39" name="Straight Arrow Connector 38"/>
          <p:cNvCxnSpPr>
            <a:stCxn id="40" idx="5"/>
            <a:endCxn id="41" idx="2"/>
          </p:cNvCxnSpPr>
          <p:nvPr/>
        </p:nvCxnSpPr>
        <p:spPr>
          <a:xfrm>
            <a:off x="2657729" y="3433226"/>
            <a:ext cx="2363459" cy="1274647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527647" y="3303144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1</a:t>
            </a:r>
            <a:endParaRPr lang="en-CA" sz="1050" dirty="0"/>
          </a:p>
        </p:txBody>
      </p:sp>
      <p:sp>
        <p:nvSpPr>
          <p:cNvPr id="41" name="Oval 40"/>
          <p:cNvSpPr/>
          <p:nvPr/>
        </p:nvSpPr>
        <p:spPr>
          <a:xfrm>
            <a:off x="5021188" y="463167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2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91248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0"/>
            <a:ext cx="6781800" cy="688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057400" y="2895600"/>
            <a:ext cx="381000" cy="38100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Down Arrow 28"/>
          <p:cNvSpPr/>
          <p:nvPr/>
        </p:nvSpPr>
        <p:spPr>
          <a:xfrm rot="17603064">
            <a:off x="3946796" y="4357406"/>
            <a:ext cx="381000" cy="533400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7206641">
            <a:off x="6690446" y="5149166"/>
            <a:ext cx="381000" cy="5334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</a:t>
            </a:r>
            <a:endParaRPr lang="en-CA" dirty="0"/>
          </a:p>
        </p:txBody>
      </p:sp>
      <p:cxnSp>
        <p:nvCxnSpPr>
          <p:cNvPr id="25" name="Straight Arrow Connector 24"/>
          <p:cNvCxnSpPr>
            <a:stCxn id="31" idx="6"/>
            <a:endCxn id="30" idx="1"/>
          </p:cNvCxnSpPr>
          <p:nvPr/>
        </p:nvCxnSpPr>
        <p:spPr>
          <a:xfrm>
            <a:off x="7021384" y="5667738"/>
            <a:ext cx="773334" cy="205493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772400" y="585091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2</a:t>
            </a:r>
            <a:endParaRPr lang="en-CA" sz="1050" dirty="0"/>
          </a:p>
        </p:txBody>
      </p:sp>
      <p:sp>
        <p:nvSpPr>
          <p:cNvPr id="31" name="Oval 30"/>
          <p:cNvSpPr/>
          <p:nvPr/>
        </p:nvSpPr>
        <p:spPr>
          <a:xfrm>
            <a:off x="6868984" y="5591538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1</a:t>
            </a:r>
            <a:endParaRPr lang="en-CA" sz="1050" dirty="0"/>
          </a:p>
        </p:txBody>
      </p:sp>
      <p:sp>
        <p:nvSpPr>
          <p:cNvPr id="38" name="Down Arrow 37"/>
          <p:cNvSpPr/>
          <p:nvPr/>
        </p:nvSpPr>
        <p:spPr>
          <a:xfrm rot="18268431">
            <a:off x="5166392" y="4581785"/>
            <a:ext cx="38100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 smtClean="0"/>
              <a:t>A</a:t>
            </a:r>
            <a:endParaRPr lang="en-CA" dirty="0"/>
          </a:p>
        </p:txBody>
      </p:sp>
      <p:cxnSp>
        <p:nvCxnSpPr>
          <p:cNvPr id="39" name="Straight Arrow Connector 38"/>
          <p:cNvCxnSpPr>
            <a:stCxn id="40" idx="6"/>
            <a:endCxn id="41" idx="1"/>
          </p:cNvCxnSpPr>
          <p:nvPr/>
        </p:nvCxnSpPr>
        <p:spPr>
          <a:xfrm>
            <a:off x="5257800" y="5105400"/>
            <a:ext cx="641697" cy="39765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105400" y="50292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1</a:t>
            </a:r>
            <a:endParaRPr lang="en-CA" sz="1050" dirty="0"/>
          </a:p>
        </p:txBody>
      </p:sp>
      <p:sp>
        <p:nvSpPr>
          <p:cNvPr id="41" name="Oval 40"/>
          <p:cNvSpPr/>
          <p:nvPr/>
        </p:nvSpPr>
        <p:spPr>
          <a:xfrm>
            <a:off x="5877179" y="5480734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2</a:t>
            </a:r>
            <a:endParaRPr lang="en-CA" sz="1050" dirty="0"/>
          </a:p>
        </p:txBody>
      </p:sp>
      <p:sp>
        <p:nvSpPr>
          <p:cNvPr id="42" name="Down Arrow 41"/>
          <p:cNvSpPr/>
          <p:nvPr/>
        </p:nvSpPr>
        <p:spPr>
          <a:xfrm rot="17206641">
            <a:off x="7658101" y="5401038"/>
            <a:ext cx="381000" cy="5334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</a:t>
            </a:r>
            <a:endParaRPr lang="en-CA" dirty="0"/>
          </a:p>
        </p:txBody>
      </p:sp>
      <p:sp>
        <p:nvSpPr>
          <p:cNvPr id="43" name="Down Arrow 42"/>
          <p:cNvSpPr/>
          <p:nvPr/>
        </p:nvSpPr>
        <p:spPr>
          <a:xfrm rot="18268431">
            <a:off x="5861281" y="4982228"/>
            <a:ext cx="38100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 smtClean="0"/>
              <a:t>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46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48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Mfeeney</cp:lastModifiedBy>
  <cp:revision>16</cp:revision>
  <dcterms:created xsi:type="dcterms:W3CDTF">2006-08-16T00:00:00Z</dcterms:created>
  <dcterms:modified xsi:type="dcterms:W3CDTF">2019-12-13T03:54:25Z</dcterms:modified>
</cp:coreProperties>
</file>