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460" r:id="rId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225" d="100"/>
          <a:sy n="225" d="100"/>
        </p:scale>
        <p:origin x="-440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96373C-ADE7-4794-A5C6-CF8090C1CBE1}" type="datetimeFigureOut">
              <a:rPr lang="en-CA" smtClean="0"/>
              <a:pPr/>
              <a:t>2023-01-09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2023-01-09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Proposed schedule </a:t>
            </a:r>
            <a:r>
              <a:rPr lang="en-CA" smtClean="0"/>
              <a:t>(</a:t>
            </a:r>
            <a:r>
              <a:rPr lang="en-CA" smtClean="0"/>
              <a:t>2023)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827809"/>
              </p:ext>
            </p:extLst>
          </p:nvPr>
        </p:nvGraphicFramePr>
        <p:xfrm>
          <a:off x="152400" y="1276350"/>
          <a:ext cx="8686801" cy="317387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9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Geometry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1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: basics; render to </a:t>
                      </a: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4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Tessellation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1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: basics, LOD, and curve based tessellation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02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part 1: </a:t>
                      </a: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Basi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c 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full-screen, 2 pass, rendering: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- Full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and partial full screen rendering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Basic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full-screen effects: colour filtering, blur, basic depth of field, bloom,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Deferred rendering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Particulate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fog and smoke (simple and particulate)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3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45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Stencil and scissor buffers,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5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bitmap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shadows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Decals; fur, hair, and grass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7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</a:t>
                      </a: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Geometry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1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: dynamic cube map update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1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 smtClean="0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non-graphics uses, “Forward+” deferred rendering alternative, etc.</a:t>
                      </a:r>
                      <a:endParaRPr lang="en-CA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topics as time permits: High Dynamic Range (HDR), level of detail generation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 smtClean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6291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INFO-6020 Graphics 2, Winter </a:t>
            </a:r>
            <a:r>
              <a:rPr lang="en-CA" dirty="0" smtClean="0"/>
              <a:t>2023, </a:t>
            </a:r>
            <a:r>
              <a:rPr lang="en-CA" dirty="0" smtClean="0">
                <a:hlinkClick r:id="rId2"/>
              </a:rPr>
              <a:t>mfeeney@fanshawec.ca</a:t>
            </a:r>
            <a:r>
              <a:rPr lang="en-CA" dirty="0" smtClean="0"/>
              <a:t>, Michael Feeney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10651</TotalTime>
  <Words>187</Words>
  <Application>Microsoft Office PowerPoint</Application>
  <PresentationFormat>On-screen Show (16:9)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Proposed schedule (2023)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mfeeney</cp:lastModifiedBy>
  <cp:revision>292</cp:revision>
  <cp:lastPrinted>2020-01-08T16:39:02Z</cp:lastPrinted>
  <dcterms:created xsi:type="dcterms:W3CDTF">2006-08-16T00:00:00Z</dcterms:created>
  <dcterms:modified xsi:type="dcterms:W3CDTF">2023-01-09T19:53:36Z</dcterms:modified>
</cp:coreProperties>
</file>