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95" r:id="rId3"/>
    <p:sldId id="302" r:id="rId4"/>
    <p:sldId id="260" r:id="rId5"/>
    <p:sldId id="262" r:id="rId6"/>
    <p:sldId id="263" r:id="rId7"/>
    <p:sldId id="261" r:id="rId8"/>
    <p:sldId id="309" r:id="rId9"/>
    <p:sldId id="310" r:id="rId10"/>
    <p:sldId id="296" r:id="rId11"/>
    <p:sldId id="304" r:id="rId12"/>
    <p:sldId id="305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 autoAdjust="0"/>
    <p:restoredTop sz="94660"/>
  </p:normalViewPr>
  <p:slideViewPr>
    <p:cSldViewPr>
      <p:cViewPr>
        <p:scale>
          <a:sx n="100" d="100"/>
          <a:sy n="100" d="100"/>
        </p:scale>
        <p:origin x="288" y="1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2022-09-08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86438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552798"/>
          </a:xfrm>
          <a:prstGeom prst="rect">
            <a:avLst/>
          </a:prstGeom>
        </p:spPr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229600" cy="38864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marL="54864" algn="l" rtl="0" eaLnBrk="1" latinLnBrk="0" hangingPunct="1">
        <a:spcBef>
          <a:spcPct val="0"/>
        </a:spcBef>
        <a:buNone/>
        <a:defRPr kumimoji="0" sz="40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Kill Zone 2 (PlayStation 3)</a:t>
            </a:r>
          </a:p>
          <a:p>
            <a:pPr lvl="1"/>
            <a:r>
              <a:rPr lang="en-CA" dirty="0"/>
              <a:t>(note that Kill Zone 3 is now out, better graphics)</a:t>
            </a:r>
          </a:p>
          <a:p>
            <a:r>
              <a:rPr lang="en-CA" dirty="0"/>
              <a:t>Little Big Planet</a:t>
            </a:r>
          </a:p>
          <a:p>
            <a:pPr lvl="1"/>
            <a:r>
              <a:rPr lang="en-CA" dirty="0"/>
              <a:t>(note that Little Big Planet 2 is out, though graphics are pretty much the same)</a:t>
            </a:r>
          </a:p>
          <a:p>
            <a:r>
              <a:rPr lang="en-CA" dirty="0"/>
              <a:t>Dawn of War</a:t>
            </a:r>
          </a:p>
          <a:p>
            <a:r>
              <a:rPr lang="en-CA" dirty="0"/>
              <a:t>And (two of) the greatest game ever:</a:t>
            </a:r>
          </a:p>
          <a:p>
            <a:pPr lvl="1"/>
            <a:r>
              <a:rPr lang="en-CA" sz="3200" dirty="0"/>
              <a:t>Plants </a:t>
            </a:r>
            <a:r>
              <a:rPr lang="en-CA" sz="3200" dirty="0" err="1"/>
              <a:t>vs</a:t>
            </a:r>
            <a:r>
              <a:rPr lang="en-CA" sz="3200" dirty="0"/>
              <a:t> Zombies </a:t>
            </a:r>
          </a:p>
          <a:p>
            <a:pPr lvl="1"/>
            <a:r>
              <a:rPr lang="en-CA" sz="3200" dirty="0"/>
              <a:t>Halo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Data types and allocation in C/C++</a:t>
            </a:r>
          </a:p>
          <a:p>
            <a:pPr lvl="1"/>
            <a:r>
              <a:rPr lang="en-CA" sz="2200" dirty="0"/>
              <a:t>Heap </a:t>
            </a:r>
            <a:r>
              <a:rPr lang="en-CA" sz="2200" dirty="0" err="1"/>
              <a:t>vs</a:t>
            </a:r>
            <a:r>
              <a:rPr lang="en-CA" sz="2200" dirty="0"/>
              <a:t> Stack and pointers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01FD51-8018-9230-5650-5EE9287827DC}"/>
              </a:ext>
            </a:extLst>
          </p:cNvPr>
          <p:cNvSpPr/>
          <p:nvPr/>
        </p:nvSpPr>
        <p:spPr>
          <a:xfrm>
            <a:off x="7391400" y="1083201"/>
            <a:ext cx="1371600" cy="1981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32EC3C-800B-3D5F-890B-82B8C9BCFC0A}"/>
              </a:ext>
            </a:extLst>
          </p:cNvPr>
          <p:cNvSpPr/>
          <p:nvPr/>
        </p:nvSpPr>
        <p:spPr>
          <a:xfrm>
            <a:off x="609600" y="1083201"/>
            <a:ext cx="1371600" cy="1981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Drive</a:t>
            </a:r>
          </a:p>
          <a:p>
            <a:pPr algn="ctr"/>
            <a:r>
              <a:rPr lang="en-CA" dirty="0"/>
              <a:t>(files)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C38A357-A5E0-0C16-049D-D0A2198B5FE7}"/>
              </a:ext>
            </a:extLst>
          </p:cNvPr>
          <p:cNvSpPr/>
          <p:nvPr/>
        </p:nvSpPr>
        <p:spPr>
          <a:xfrm>
            <a:off x="2929411" y="360058"/>
            <a:ext cx="1828800" cy="1676400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32595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48709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0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0" y="819151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 exam: around week 7/8</a:t>
            </a:r>
          </a:p>
          <a:p>
            <a:pPr>
              <a:defRPr/>
            </a:pPr>
            <a:r>
              <a:rPr lang="en-CA" sz="2000" dirty="0"/>
              <a:t>Final exam: around week “15” exam week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537</TotalTime>
  <Words>695</Words>
  <Application>Microsoft Office PowerPoint</Application>
  <PresentationFormat>On-screen Show (16:9)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Wingdings 2</vt:lpstr>
      <vt:lpstr>Foundry</vt:lpstr>
      <vt:lpstr>Welcome to INFO6044</vt:lpstr>
      <vt:lpstr>PowerPoint Presentation</vt:lpstr>
      <vt:lpstr>So, what’s this course all about?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53</cp:revision>
  <dcterms:created xsi:type="dcterms:W3CDTF">2006-08-16T00:00:00Z</dcterms:created>
  <dcterms:modified xsi:type="dcterms:W3CDTF">2022-09-08T16:58:05Z</dcterms:modified>
</cp:coreProperties>
</file>