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456" r:id="rId3"/>
    <p:sldId id="457" r:id="rId4"/>
    <p:sldId id="487" r:id="rId5"/>
    <p:sldId id="483" r:id="rId6"/>
    <p:sldId id="484" r:id="rId7"/>
    <p:sldId id="47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24" autoAdjust="0"/>
  </p:normalViewPr>
  <p:slideViewPr>
    <p:cSldViewPr>
      <p:cViewPr varScale="1">
        <p:scale>
          <a:sx n="135" d="100"/>
          <a:sy n="135" d="100"/>
        </p:scale>
        <p:origin x="91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2023-01-11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2023-01-11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1485900"/>
          </a:xfrm>
        </p:spPr>
        <p:txBody>
          <a:bodyPr/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Week 1, Day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305800" cy="18859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dirty="0"/>
              <a:t> Course Intro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Michael Feeney Jr.</a:t>
            </a:r>
          </a:p>
          <a:p>
            <a:pPr eaLnBrk="1" hangingPunct="1"/>
            <a:r>
              <a:rPr lang="en-US" dirty="0"/>
              <a:t>G3001</a:t>
            </a:r>
          </a:p>
          <a:p>
            <a:pPr eaLnBrk="1" hangingPunct="1"/>
            <a:r>
              <a:rPr lang="en-US" dirty="0"/>
              <a:t>mfeeney@fanshawec.ca</a:t>
            </a:r>
          </a:p>
          <a:p>
            <a:pPr eaLnBrk="1" hangingPunct="1"/>
            <a:r>
              <a:rPr lang="en-US" dirty="0"/>
              <a:t>mfeeney@fanshaweonline.ca (slower response)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course is a continuation of 'Graphics Level 1' exploring more advanced topics such as: bump mapping, advanced shadow generation, particle and water simulation and rendering, dynamic reflections, blur, bloom, fur and hair simulation, high-dynamic range rendering, and non-graphical programming of GPUs.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Proposed schedule </a:t>
            </a:r>
            <a:r>
              <a:rPr lang="en-CA"/>
              <a:t>(2023)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2227"/>
              </p:ext>
            </p:extLst>
          </p:nvPr>
        </p:nvGraphicFramePr>
        <p:xfrm>
          <a:off x="152400" y="1276350"/>
          <a:ext cx="8686801" cy="291882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Geometry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: basics; render to 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Tessellation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: basics, LOD, and curve based tessellation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2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part 1: 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Basi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c full-screen, 2 pass, rendering: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- Full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partial full screen rendering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Basic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full-screen effects: colour filtering, blur, basic depth of field, bloom,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Deferred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Particulate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fog and smoke (simple and particulate)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45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</a:t>
                      </a:r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scissor buffers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shadows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Decals; fur, hair, and grass; Geometry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shader: dynamic cube map update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non-graphics uses, “Forward+” deferred rendering alternative,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High Dynamic Range (HDR), level of detail generation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6291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INFO-6020 Graphics 2, Winter 2023,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Environment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C++ (“modern” C++ stuff is frowned upon)</a:t>
            </a:r>
          </a:p>
          <a:p>
            <a:r>
              <a:rPr lang="en-CA" dirty="0"/>
              <a:t>Visual Studio 2019 to 2022</a:t>
            </a:r>
          </a:p>
          <a:p>
            <a:r>
              <a:rPr lang="en-CA" dirty="0"/>
              <a:t>OpenGL (4.x+)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5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 I pass?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/>
              <a:t>60/40  Practical Assignments / Theory Exam</a:t>
            </a:r>
          </a:p>
          <a:p>
            <a:r>
              <a:rPr lang="en-CA" sz="2600" dirty="0"/>
              <a:t>Project #1: 30%</a:t>
            </a:r>
          </a:p>
          <a:p>
            <a:r>
              <a:rPr lang="en-CA" sz="2600" dirty="0"/>
              <a:t>Game Jam project #2: 30%</a:t>
            </a:r>
          </a:p>
          <a:p>
            <a:r>
              <a:rPr lang="en-CA" sz="2600" dirty="0"/>
              <a:t>Mid-term exam: 20%</a:t>
            </a:r>
          </a:p>
          <a:p>
            <a:r>
              <a:rPr lang="en-CA" sz="2600" dirty="0"/>
              <a:t>Final exam: 20%  (may be combined with Jam)</a:t>
            </a:r>
          </a:p>
          <a:p>
            <a:endParaRPr lang="en-CA" sz="2600" dirty="0"/>
          </a:p>
          <a:p>
            <a:r>
              <a:rPr lang="en-CA" sz="2600" dirty="0"/>
              <a:t>You must pass the exam </a:t>
            </a:r>
            <a:r>
              <a:rPr lang="en-CA" sz="2600" u="sng" dirty="0"/>
              <a:t>AND</a:t>
            </a:r>
            <a:r>
              <a:rPr lang="en-CA" sz="2600" dirty="0"/>
              <a:t> project portion to pass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26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9550"/>
            <a:ext cx="8534400" cy="48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0" y="361950"/>
            <a:ext cx="312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Aug. 2014: 4.5 added DX11 extensions  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(and many alternative calls)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July, 2017: 4.6 added SPIR-V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(what </a:t>
            </a:r>
            <a:r>
              <a:rPr lang="en-CA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Vulkan</a:t>
            </a: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11427</TotalTime>
  <Words>406</Words>
  <Application>Microsoft Office PowerPoint</Application>
  <PresentationFormat>On-screen Show (16:9)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Week 1, Day 1</vt:lpstr>
      <vt:lpstr>Who am I?</vt:lpstr>
      <vt:lpstr>What’s this course all about?</vt:lpstr>
      <vt:lpstr>Proposed schedule (2023)</vt:lpstr>
      <vt:lpstr>Environment</vt:lpstr>
      <vt:lpstr>How do I pass?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302</cp:revision>
  <dcterms:created xsi:type="dcterms:W3CDTF">2006-08-16T00:00:00Z</dcterms:created>
  <dcterms:modified xsi:type="dcterms:W3CDTF">2023-01-11T17:03:29Z</dcterms:modified>
</cp:coreProperties>
</file>