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56" r:id="rId2"/>
    <p:sldId id="324" r:id="rId3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>
      <p:cViewPr varScale="1">
        <p:scale>
          <a:sx n="82" d="100"/>
          <a:sy n="82" d="100"/>
        </p:scale>
        <p:origin x="1012" y="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D3F9196-5FBD-45F8-86BD-A3D90AC79AC7}" type="datetimeFigureOut">
              <a:rPr lang="en-CA" smtClean="0"/>
              <a:pPr/>
              <a:t>2023-01-11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Phys &amp; Sim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/>
              <a:t>INFO6019 (Fall 2010) mfeeney@fanshawec.ca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4866501"/>
            <a:ext cx="769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50" dirty="0"/>
              <a:t>INFO6023</a:t>
            </a:r>
            <a:r>
              <a:rPr lang="en-CA" sz="1050" baseline="0" dirty="0"/>
              <a:t> – Game Algorithms &amp; Gems – W23– mfeeney@fanshawec.ca</a:t>
            </a:r>
            <a:endParaRPr lang="en-CA" sz="10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INFO6023 – Gems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112034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Week 2</a:t>
            </a:r>
            <a:endParaRPr lang="en-CA" sz="2800" dirty="0">
              <a:solidFill>
                <a:srgbClr val="FF0000"/>
              </a:solidFill>
            </a:endParaRPr>
          </a:p>
          <a:p>
            <a:pPr algn="l">
              <a:spcBef>
                <a:spcPts val="1000"/>
              </a:spcBef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1800" dirty="0"/>
              <a:t> Trees &amp; Graphs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Trees </a:t>
            </a:r>
            <a:r>
              <a:rPr lang="en-US"/>
              <a:t>&amp; graphs</a:t>
            </a:r>
            <a:endParaRPr lang="en-CA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CA" sz="2800" dirty="0"/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157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3079</TotalTime>
  <Words>12</Words>
  <Application>Microsoft Office PowerPoint</Application>
  <PresentationFormat>On-screen Show (16:9)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INFO6023 – Gems</vt:lpstr>
      <vt:lpstr>Trees &amp;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160</cp:revision>
  <cp:lastPrinted>2019-02-05T18:23:40Z</cp:lastPrinted>
  <dcterms:created xsi:type="dcterms:W3CDTF">2006-08-16T00:00:00Z</dcterms:created>
  <dcterms:modified xsi:type="dcterms:W3CDTF">2023-01-11T20:20:00Z</dcterms:modified>
</cp:coreProperties>
</file>