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35D7-E330-937F-F8A0-5FBF8626B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B2773-B3FB-0138-43ED-A1838401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CE87-12EA-0439-8497-3070F445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3514-0F02-C28B-1915-86BBF6E0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73F9-8B19-6A07-55B4-4F6DC0E7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28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6B68-5FBC-070E-10FD-1597EFB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715C0-7AB8-18FF-1806-22A2A444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B626-E78A-00BE-274E-7A55723E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8195-B44D-4091-8A31-7ECB0CB4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1C46-C943-EEF7-B15C-16F0084C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9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B31DA-FFDF-DEE4-98DD-66EAF852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073F9-7151-9067-BCAF-20CED0170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A9FB-C248-B16A-7350-5BE9CE87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7E32-FB70-DC9F-6376-8310C8A1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6BAF-E955-3524-E546-A1322697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53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EF23-38BA-B2CB-51AA-6654AAB8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64F6-4B59-476E-6F94-C8D78E58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36DA-0148-BB11-B3A8-651F3AFF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48A-7F1D-76D2-E7B7-8B98B5F9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A04F-5C17-DB5B-6C97-71D572D3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9BC1-18B3-B081-7849-AD606FA6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83C4-E054-D704-C751-EC17143D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DF2B-1F49-B9B2-A058-A20AACFA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D8E3-C7F0-D096-1218-0C015ADD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AA75-4A8C-ED5D-180B-65D43B5D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9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6CC5-B4ED-8485-13D5-10FB1C6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9BC9-A6A1-217D-ABDF-916E7D7ED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FDAC9-6B07-D9B5-865B-942943548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6427-9B90-2457-56F5-6FA61234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F48F-C245-2FCC-BAFC-9B59AEDD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BDE77-2558-CDB1-0DBA-405B5A39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2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4F50-ABF7-E79B-017E-93815169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04C1-4856-9581-134E-1448D43B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25F29-F972-03A6-FE85-671294D9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05A0A-EC21-8807-8F6F-AB85CDE63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F4E84-D1AC-04ED-805E-3A15B67D3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01C72-B1E2-C1C9-FAB6-FC0CD477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9B831-ED30-EC16-02CB-A3043AAA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12CC2-1D13-D58D-E6A1-560FF545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9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A2DA-5330-B9E2-C717-4E7CB77C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5E380-D13D-DCE8-8FDB-255F03EE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B5DCA-AB55-B9AB-E208-E27958C4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02822-25AF-D813-4E45-5FBF004D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E6662-9409-05E1-524A-19138BA7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E74DA-4EAA-415C-6C2B-18659E61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9F9BF-B478-4262-B14C-A9A7E5AD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15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416C-B88B-3526-C939-7BAB2B21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BCD0-9BED-23E9-5009-637E2BF1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F4F53-15E1-9333-77DF-C71E8EAF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F34D5-9A58-2CCD-7D51-6BCA7B87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95E1F-B414-9C89-B144-179E4E2F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B1528-62A9-14DD-1BCE-24F3AEF0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13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2AB9-5065-70BF-C619-DFD4C476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7FAF4-5DB5-FA0E-0A48-3F51D4635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A8A6-E480-B72F-791C-7D2C87037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6C2D2-44D8-E249-F2C0-18B06727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1202E-A6B8-AFFA-8DC5-CF311861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4941-342C-1E62-E63E-6EA57649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72078-545C-EC11-D8CF-325D3B42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D452-C350-0548-E307-9FCC7FF3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5D24-6B19-1074-32A5-7759CE126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EA0E-EDF3-4322-872F-1B586758A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527F-EC53-CA04-32DC-704ED8D41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6F89-91A5-AB61-1CA4-039F11709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58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498D7-B643-D547-3684-4401B2444926}"/>
              </a:ext>
            </a:extLst>
          </p:cNvPr>
          <p:cNvSpPr/>
          <p:nvPr/>
        </p:nvSpPr>
        <p:spPr>
          <a:xfrm>
            <a:off x="4352925" y="1408339"/>
            <a:ext cx="3695700" cy="2428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Yer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16BF67-40D6-CD77-BE33-79C24F08B9DA}"/>
              </a:ext>
            </a:extLst>
          </p:cNvPr>
          <p:cNvSpPr/>
          <p:nvPr/>
        </p:nvSpPr>
        <p:spPr>
          <a:xfrm>
            <a:off x="8649477" y="2314866"/>
            <a:ext cx="2780523" cy="1399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C56FD-FC6A-B876-1645-2344FE31BADA}"/>
              </a:ext>
            </a:extLst>
          </p:cNvPr>
          <p:cNvSpPr/>
          <p:nvPr/>
        </p:nvSpPr>
        <p:spPr>
          <a:xfrm>
            <a:off x="971550" y="2029408"/>
            <a:ext cx="2780523" cy="1399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25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498D7-B643-D547-3684-4401B2444926}"/>
              </a:ext>
            </a:extLst>
          </p:cNvPr>
          <p:cNvSpPr/>
          <p:nvPr/>
        </p:nvSpPr>
        <p:spPr>
          <a:xfrm>
            <a:off x="3898835" y="1492315"/>
            <a:ext cx="4237459" cy="2306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C++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16BF67-40D6-CD77-BE33-79C24F08B9DA}"/>
              </a:ext>
            </a:extLst>
          </p:cNvPr>
          <p:cNvSpPr/>
          <p:nvPr/>
        </p:nvSpPr>
        <p:spPr>
          <a:xfrm>
            <a:off x="8990219" y="1982502"/>
            <a:ext cx="2584579" cy="25478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The Shader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C56FD-FC6A-B876-1645-2344FE31BADA}"/>
              </a:ext>
            </a:extLst>
          </p:cNvPr>
          <p:cNvSpPr/>
          <p:nvPr/>
        </p:nvSpPr>
        <p:spPr>
          <a:xfrm>
            <a:off x="617203" y="2080336"/>
            <a:ext cx="2427708" cy="17180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  <a:p>
            <a:pPr algn="ctr"/>
            <a:r>
              <a:rPr lang="en-CA" dirty="0"/>
              <a:t>On hard drive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CF1A2D-2732-5D54-E20B-194AEEB87B36}"/>
              </a:ext>
            </a:extLst>
          </p:cNvPr>
          <p:cNvSpPr/>
          <p:nvPr/>
        </p:nvSpPr>
        <p:spPr>
          <a:xfrm>
            <a:off x="3175060" y="2859442"/>
            <a:ext cx="2150542" cy="54117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Amazing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7B2AFA-3814-3AAC-EA83-EDB6969E9D9F}"/>
              </a:ext>
            </a:extLst>
          </p:cNvPr>
          <p:cNvSpPr/>
          <p:nvPr/>
        </p:nvSpPr>
        <p:spPr>
          <a:xfrm>
            <a:off x="5481887" y="2796712"/>
            <a:ext cx="1539552" cy="15853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 format</a:t>
            </a:r>
          </a:p>
          <a:p>
            <a:pPr algn="ctr"/>
            <a:r>
              <a:rPr lang="en-CA" dirty="0"/>
              <a:t>Because: shader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71C40B-CE3B-A62F-E9F1-7B1423E24A8C}"/>
              </a:ext>
            </a:extLst>
          </p:cNvPr>
          <p:cNvSpPr/>
          <p:nvPr/>
        </p:nvSpPr>
        <p:spPr>
          <a:xfrm>
            <a:off x="7303423" y="2985835"/>
            <a:ext cx="1556646" cy="5411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D8CA10-6736-467D-70FC-D0D9F73232B3}"/>
              </a:ext>
            </a:extLst>
          </p:cNvPr>
          <p:cNvSpPr/>
          <p:nvPr/>
        </p:nvSpPr>
        <p:spPr>
          <a:xfrm>
            <a:off x="487054" y="3909136"/>
            <a:ext cx="2427708" cy="17180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  <a:p>
            <a:pPr algn="ctr"/>
            <a:r>
              <a:rPr lang="en-CA" dirty="0"/>
              <a:t>On network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70F1E1-1F7C-6228-D0F7-76010F9F4C8B}"/>
              </a:ext>
            </a:extLst>
          </p:cNvPr>
          <p:cNvSpPr/>
          <p:nvPr/>
        </p:nvSpPr>
        <p:spPr>
          <a:xfrm rot="20340794">
            <a:off x="3123055" y="4111454"/>
            <a:ext cx="2150542" cy="54117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Amazing Code</a:t>
            </a:r>
          </a:p>
        </p:txBody>
      </p:sp>
    </p:spTree>
    <p:extLst>
      <p:ext uri="{BB962C8B-B14F-4D97-AF65-F5344CB8AC3E}">
        <p14:creationId xmlns:p14="http://schemas.microsoft.com/office/powerpoint/2010/main" val="2921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498D7-B643-D547-3684-4401B2444926}"/>
              </a:ext>
            </a:extLst>
          </p:cNvPr>
          <p:cNvSpPr/>
          <p:nvPr/>
        </p:nvSpPr>
        <p:spPr>
          <a:xfrm>
            <a:off x="3898835" y="1492315"/>
            <a:ext cx="4237459" cy="2306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C++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16BF67-40D6-CD77-BE33-79C24F08B9DA}"/>
              </a:ext>
            </a:extLst>
          </p:cNvPr>
          <p:cNvSpPr/>
          <p:nvPr/>
        </p:nvSpPr>
        <p:spPr>
          <a:xfrm>
            <a:off x="9171991" y="1408338"/>
            <a:ext cx="2584579" cy="25478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The Shader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C56FD-FC6A-B876-1645-2344FE31BADA}"/>
              </a:ext>
            </a:extLst>
          </p:cNvPr>
          <p:cNvSpPr/>
          <p:nvPr/>
        </p:nvSpPr>
        <p:spPr>
          <a:xfrm>
            <a:off x="570334" y="1615070"/>
            <a:ext cx="2490107" cy="209938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  <a:p>
            <a:pPr algn="ctr"/>
            <a:r>
              <a:rPr lang="en-CA" dirty="0"/>
              <a:t>On hard drive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88872C0-EAEC-1C75-ABC5-FB1C5CF57BDF}"/>
              </a:ext>
            </a:extLst>
          </p:cNvPr>
          <p:cNvSpPr/>
          <p:nvPr/>
        </p:nvSpPr>
        <p:spPr>
          <a:xfrm rot="19611252">
            <a:off x="8393668" y="3527846"/>
            <a:ext cx="1556646" cy="5411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698811-38F6-5B0E-A59D-EC3FE78DEADA}"/>
              </a:ext>
            </a:extLst>
          </p:cNvPr>
          <p:cNvSpPr/>
          <p:nvPr/>
        </p:nvSpPr>
        <p:spPr>
          <a:xfrm>
            <a:off x="4182432" y="3257256"/>
            <a:ext cx="1539551" cy="15853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format</a:t>
            </a:r>
          </a:p>
          <a:p>
            <a:pPr algn="ctr"/>
            <a:r>
              <a:rPr lang="en-CA" dirty="0"/>
              <a:t>Because: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0AEFA3-7F75-0485-DB85-D3399C04B648}"/>
              </a:ext>
            </a:extLst>
          </p:cNvPr>
          <p:cNvSpPr/>
          <p:nvPr/>
        </p:nvSpPr>
        <p:spPr>
          <a:xfrm>
            <a:off x="6922633" y="3302599"/>
            <a:ext cx="1539552" cy="15853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 format</a:t>
            </a:r>
          </a:p>
          <a:p>
            <a:pPr algn="ctr"/>
            <a:r>
              <a:rPr lang="en-CA" dirty="0"/>
              <a:t>Because: shader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CF1A2D-2732-5D54-E20B-194AEEB87B36}"/>
              </a:ext>
            </a:extLst>
          </p:cNvPr>
          <p:cNvSpPr/>
          <p:nvPr/>
        </p:nvSpPr>
        <p:spPr>
          <a:xfrm rot="1980749">
            <a:off x="2663992" y="3637618"/>
            <a:ext cx="1556646" cy="54117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Amazing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5C2A3F-CBE2-3987-5074-8471D7EB3D3E}"/>
              </a:ext>
            </a:extLst>
          </p:cNvPr>
          <p:cNvSpPr/>
          <p:nvPr/>
        </p:nvSpPr>
        <p:spPr>
          <a:xfrm>
            <a:off x="5785019" y="3670283"/>
            <a:ext cx="1056047" cy="84996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Code?</a:t>
            </a:r>
          </a:p>
        </p:txBody>
      </p:sp>
    </p:spTree>
    <p:extLst>
      <p:ext uri="{BB962C8B-B14F-4D97-AF65-F5344CB8AC3E}">
        <p14:creationId xmlns:p14="http://schemas.microsoft.com/office/powerpoint/2010/main" val="202326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B3F2-FC11-ADFD-060D-E700F41E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Options to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06DA-2D80-BFE9-8329-0C70A3D3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Use/write a loader that detects what type of file it is (hardest)</a:t>
            </a:r>
          </a:p>
          <a:p>
            <a:pPr lvl="1"/>
            <a:r>
              <a:rPr lang="en-CA" dirty="0"/>
              <a:t>When we use </a:t>
            </a:r>
            <a:r>
              <a:rPr lang="en-CA" dirty="0" err="1"/>
              <a:t>assimp</a:t>
            </a:r>
            <a:r>
              <a:rPr lang="en-CA" dirty="0"/>
              <a:t>, this is what happens.</a:t>
            </a:r>
          </a:p>
          <a:p>
            <a:r>
              <a:rPr lang="en-CA" dirty="0"/>
              <a:t>Multiple loaders and we specifically call them (easiest)</a:t>
            </a:r>
          </a:p>
          <a:p>
            <a:r>
              <a:rPr lang="en-CA" dirty="0"/>
              <a:t>Convert the models into one known format.</a:t>
            </a:r>
          </a:p>
          <a:p>
            <a:pPr lvl="1"/>
            <a:r>
              <a:rPr lang="en-CA" dirty="0"/>
              <a:t>If it’s not that format, then… everything ends in  tears.</a:t>
            </a:r>
          </a:p>
        </p:txBody>
      </p:sp>
    </p:spTree>
    <p:extLst>
      <p:ext uri="{BB962C8B-B14F-4D97-AF65-F5344CB8AC3E}">
        <p14:creationId xmlns:p14="http://schemas.microsoft.com/office/powerpoint/2010/main" val="274367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E47C41-CACE-FF30-DDEC-8F4BE9E8D136}"/>
              </a:ext>
            </a:extLst>
          </p:cNvPr>
          <p:cNvSpPr/>
          <p:nvPr/>
        </p:nvSpPr>
        <p:spPr>
          <a:xfrm>
            <a:off x="1794933" y="2226733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Py</a:t>
            </a:r>
            <a:endParaRPr lang="en-CA" dirty="0"/>
          </a:p>
          <a:p>
            <a:pPr algn="ctr"/>
            <a:r>
              <a:rPr lang="en-CA" dirty="0"/>
              <a:t>(stack)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C95A86-A5AF-AA3B-CE54-E6CDFC047425}"/>
              </a:ext>
            </a:extLst>
          </p:cNvPr>
          <p:cNvSpPr/>
          <p:nvPr/>
        </p:nvSpPr>
        <p:spPr>
          <a:xfrm>
            <a:off x="6290733" y="601132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A2F15-D9BB-7796-2A57-BBECF88A906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030133" y="1126066"/>
            <a:ext cx="2260600" cy="162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98AF7-215E-17B5-1872-2F8424E9A618}"/>
              </a:ext>
            </a:extLst>
          </p:cNvPr>
          <p:cNvSpPr/>
          <p:nvPr/>
        </p:nvSpPr>
        <p:spPr>
          <a:xfrm>
            <a:off x="6265333" y="1439333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2F87EE-8C76-F2A8-FABA-0965B7231617}"/>
              </a:ext>
            </a:extLst>
          </p:cNvPr>
          <p:cNvSpPr/>
          <p:nvPr/>
        </p:nvSpPr>
        <p:spPr>
          <a:xfrm>
            <a:off x="6290733" y="1964266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93EDC1-02D7-9474-4ACE-46DAB42B1241}"/>
              </a:ext>
            </a:extLst>
          </p:cNvPr>
          <p:cNvSpPr/>
          <p:nvPr/>
        </p:nvSpPr>
        <p:spPr>
          <a:xfrm>
            <a:off x="6290733" y="2489199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028228-F52E-7E9D-30DB-D638C81D960F}"/>
              </a:ext>
            </a:extLst>
          </p:cNvPr>
          <p:cNvSpPr/>
          <p:nvPr/>
        </p:nvSpPr>
        <p:spPr>
          <a:xfrm>
            <a:off x="6290733" y="2904066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97DB00-D464-1E91-D4EE-21D12AC2377F}"/>
              </a:ext>
            </a:extLst>
          </p:cNvPr>
          <p:cNvSpPr/>
          <p:nvPr/>
        </p:nvSpPr>
        <p:spPr>
          <a:xfrm>
            <a:off x="6350000" y="3318932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0A30DF-54C3-A4D3-C178-C192240E5606}"/>
              </a:ext>
            </a:extLst>
          </p:cNvPr>
          <p:cNvSpPr/>
          <p:nvPr/>
        </p:nvSpPr>
        <p:spPr>
          <a:xfrm>
            <a:off x="6350000" y="3953932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555491-0AF8-1304-8DB1-A22C6D917AC1}"/>
              </a:ext>
            </a:extLst>
          </p:cNvPr>
          <p:cNvSpPr/>
          <p:nvPr/>
        </p:nvSpPr>
        <p:spPr>
          <a:xfrm>
            <a:off x="6409267" y="4258731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</p:spTree>
    <p:extLst>
      <p:ext uri="{BB962C8B-B14F-4D97-AF65-F5344CB8AC3E}">
        <p14:creationId xmlns:p14="http://schemas.microsoft.com/office/powerpoint/2010/main" val="123789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168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Options to load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2</cp:revision>
  <dcterms:created xsi:type="dcterms:W3CDTF">2023-09-08T15:15:54Z</dcterms:created>
  <dcterms:modified xsi:type="dcterms:W3CDTF">2023-09-15T15:51:43Z</dcterms:modified>
</cp:coreProperties>
</file>