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"/>
  </p:notesMasterIdLst>
  <p:sldIdLst>
    <p:sldId id="256" r:id="rId2"/>
    <p:sldId id="483" r:id="rId3"/>
    <p:sldId id="484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38" autoAdjust="0"/>
    <p:restoredTop sz="94624" autoAdjust="0"/>
  </p:normalViewPr>
  <p:slideViewPr>
    <p:cSldViewPr>
      <p:cViewPr varScale="1">
        <p:scale>
          <a:sx n="146" d="100"/>
          <a:sy n="146" d="100"/>
        </p:scale>
        <p:origin x="936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6373C-ADE7-4794-A5C6-CF8090C1CBE1}" type="datetimeFigureOut">
              <a:rPr lang="en-CA" smtClean="0"/>
              <a:pPr/>
              <a:t>2024-01-18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96DD9-1391-4A98-8876-74D32BBBBF1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9143999" cy="385157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6886"/>
            <a:ext cx="8077200" cy="1255014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077200" cy="1124712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mfeeney@fanshawec.ca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384625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8" y="0"/>
            <a:ext cx="2514601" cy="51435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05980"/>
            <a:ext cx="19050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4783095"/>
            <a:ext cx="3836404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D64F-A5A1-4F21-A75E-AF65C33CA0D3}" type="datetimeFigureOut">
              <a:rPr lang="en-CA" smtClean="0"/>
              <a:pPr/>
              <a:t>2024-01-18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195189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1951890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227582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371600"/>
            <a:ext cx="8022336" cy="51435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452"/>
            <a:ext cx="4038600" cy="346786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452"/>
            <a:ext cx="4038600" cy="3467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4241"/>
            <a:ext cx="4040188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713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4241"/>
            <a:ext cx="4041775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3713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14300"/>
            <a:ext cx="2523744" cy="73380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8" y="1307350"/>
            <a:ext cx="5920641" cy="34191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297514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16586"/>
            <a:ext cx="2525150" cy="733806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113606"/>
            <a:ext cx="6247397" cy="402989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296162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877824"/>
            <a:ext cx="2523744" cy="150876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877824"/>
            <a:ext cx="5193792" cy="150876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877824"/>
            <a:ext cx="733864" cy="1508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7692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0"/>
            <a:ext cx="9143999" cy="10753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3829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394"/>
            <a:ext cx="8229600" cy="346920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857749"/>
            <a:ext cx="2133600" cy="20574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7" y="4857749"/>
            <a:ext cx="5507719" cy="20574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71550"/>
            <a:ext cx="8305800" cy="1485900"/>
          </a:xfrm>
        </p:spPr>
        <p:txBody>
          <a:bodyPr/>
          <a:lstStyle/>
          <a:p>
            <a:r>
              <a:rPr lang="en-CA" dirty="0"/>
              <a:t>INFO6020 – Graphics 2</a:t>
            </a:r>
            <a:br>
              <a:rPr lang="en-CA" dirty="0"/>
            </a:br>
            <a:r>
              <a:rPr lang="en-CA" sz="3600" dirty="0"/>
              <a:t>Particle Systems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00350"/>
            <a:ext cx="8305800" cy="188595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CA" dirty="0"/>
              <a:t> Course Intro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</a:t>
            </a:r>
            <a:r>
              <a:rPr lang="en-CA" dirty="0" err="1"/>
              <a:t>deetz</a:t>
            </a:r>
            <a:r>
              <a:rPr lang="en-CA" dirty="0"/>
              <a:t>: Particle systems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A whole bunch (100s, 1000s, millions?) of them</a:t>
            </a:r>
          </a:p>
          <a:p>
            <a:r>
              <a:rPr lang="en-CA" sz="2800" dirty="0"/>
              <a:t>Creation and destruction is an issue (new)</a:t>
            </a:r>
          </a:p>
          <a:p>
            <a:pPr lvl="1"/>
            <a:r>
              <a:rPr lang="en-CA" sz="2400" dirty="0"/>
              <a:t>“pool” or potential particles (or “dead”/”alive”)</a:t>
            </a:r>
          </a:p>
          <a:p>
            <a:r>
              <a:rPr lang="en-CA" sz="2800" dirty="0"/>
              <a:t>Place a mesh where the point particles are or place an aligned textured “imposter”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352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Terms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800" dirty="0"/>
              <a:t>Emitter: where the particles come from</a:t>
            </a:r>
          </a:p>
          <a:p>
            <a:pPr lvl="1"/>
            <a:r>
              <a:rPr lang="en-CA" sz="2400" dirty="0"/>
              <a:t>Size or volume that they are created from</a:t>
            </a:r>
          </a:p>
          <a:p>
            <a:pPr lvl="1"/>
            <a:r>
              <a:rPr lang="en-CA" sz="2400" dirty="0"/>
              <a:t>Starting velocity, etc.</a:t>
            </a:r>
          </a:p>
          <a:p>
            <a:pPr lvl="1"/>
            <a:r>
              <a:rPr lang="en-CA" sz="2400" dirty="0"/>
              <a:t>May have gravity or some other “constant force”</a:t>
            </a:r>
          </a:p>
          <a:p>
            <a:r>
              <a:rPr lang="en-CA" sz="2800" dirty="0"/>
              <a:t>All points, but may have: size, orientation, etc.</a:t>
            </a:r>
          </a:p>
          <a:p>
            <a:r>
              <a:rPr lang="en-CA" sz="2800" dirty="0"/>
              <a:t>Lifetime per particle</a:t>
            </a:r>
          </a:p>
          <a:p>
            <a:r>
              <a:rPr lang="en-CA" sz="2800" dirty="0"/>
              <a:t>Maybe colours, etc.</a:t>
            </a:r>
          </a:p>
          <a:p>
            <a:r>
              <a:rPr lang="en-CA" sz="2800" dirty="0"/>
              <a:t>Any of these things could be randomized</a:t>
            </a:r>
          </a:p>
          <a:p>
            <a:endParaRPr lang="en-CA" sz="28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6030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11285</TotalTime>
  <Words>124</Words>
  <Application>Microsoft Office PowerPoint</Application>
  <PresentationFormat>On-screen Show (16:9)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INFO6020 – Graphics 2 Particle Systems</vt:lpstr>
      <vt:lpstr>The deetz: Particle systems</vt:lpstr>
      <vt:lpstr>Terms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INFO6014 – Graphics 1 Week 1, Day 2</dc:title>
  <dc:creator>mfeeney</dc:creator>
  <cp:lastModifiedBy>Feeney, Michael</cp:lastModifiedBy>
  <cp:revision>306</cp:revision>
  <dcterms:created xsi:type="dcterms:W3CDTF">2006-08-16T00:00:00Z</dcterms:created>
  <dcterms:modified xsi:type="dcterms:W3CDTF">2024-01-18T20:17:35Z</dcterms:modified>
</cp:coreProperties>
</file>