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2054-8712-67B7-645E-D177ED2B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5804-0A3B-C675-8106-6EE85E6F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BA36-97C1-7545-64CC-592B262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BE49-B17C-4F51-27EC-3B9C547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0B38-5693-0B7D-69A1-46840BA8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3529-965F-F2A6-7BC3-6FB12DC4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64BF-F99B-672F-B5BA-79B926621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C119-767D-F849-86ED-A5D832AF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68DC-F14B-654B-DCDC-11F92AA8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F761-54D0-CCD3-1B62-D5015A1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4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5511-8E60-A017-77E2-5051F15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9CB7-1983-0F49-9654-2C49E2CD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0EC6-D4F9-ACB1-B561-CA78CDA4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A4BD-7019-0C44-3BB9-6586416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548-AD8C-2336-C05C-8590792F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6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C4B-CF12-F430-4005-D984CCD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FC24-F04B-DE5D-A436-F5D42F2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CBA8-6CE2-F46D-A139-7510E723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C118-409B-690A-BBC8-17B37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08D7-5585-66B6-7BB2-9BF9583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AB57-9E90-F6F4-C458-030681DD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1320-0DAB-7E79-DD0F-4585C432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A13-4A00-6498-9A76-413FA67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EC1-48F0-8333-FC33-4F74B900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F48F-84DB-B313-5C70-0B2AB736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1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4C89-6E55-32DF-313C-B7501FD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5ABE-F7BD-1729-14E5-074910C57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C0F8-74E7-23E4-A271-C34C4F94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9EE2-210E-5B6C-BEE3-D1EEC81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5785-6005-0665-FCDF-BC2FA14E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44C-96C4-5829-5F7C-B4A38426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105-462E-73FE-FD51-68784655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5E95-6DE5-00D5-B2FA-D6D54E11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0542-F16F-8380-26E1-B6826C87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1F88-62F3-65B4-1FE0-1511F0395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C2D1-03A0-7F3B-CE37-91F62880D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C757-B2AE-36A5-9E87-292EE5B0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50219-EBDA-20C5-3CBF-8EC04AE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2534-14EB-F584-3B4E-3545137D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D42-9DE3-AA33-C7BA-1AA78BE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015C-9150-B7F5-0347-A21FC95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55E7-CAED-A2D7-1694-359CEEC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5677F-BB4C-9FF9-1579-9382336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96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8D4E-44F6-4597-E25C-996025C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454F8-A23F-3364-DF58-8E83D831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0880-AEF5-8144-8FFF-8C37102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88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3395-FEF4-0027-0081-D1890211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0D30-41F7-FF85-F3E2-FDC1D501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0409-5878-B60F-AD0E-D314118E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EAB2-F89D-DC71-661F-2D45F53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C5-23F6-12EE-6848-DEDB4EA9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D897-3019-851E-7496-B181FED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C145-FAF9-65CD-53BE-8DBC3707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A3229-583E-A1FF-9218-5FF387A13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C0B2E-86A4-04E5-7623-56B7920F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390C-B900-CE95-EE17-B0BBB34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95A1-FA53-740C-8121-AB5BE0B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CEC5-C291-769B-E0BA-551B7F3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6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84608-A74E-CFA6-E71F-E8ECBFF6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4460-DB32-8F08-BD50-EBC67C8F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B72C-7C6A-A2F7-569D-B9DD7E8D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860C-01FE-4F98-8734-54F4F59C8235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DA05-E388-3E9F-A23F-A706BD42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E400-5C9A-1E9A-E0D6-86015D6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9364-ED06-44BD-B21E-48E252C91F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38CC8-E545-415C-C54C-35D488C2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Berzerk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F6058-D5F7-CAB1-7C54-0A83936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65" y="1690688"/>
            <a:ext cx="7172006" cy="48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828170-8E3F-BCA5-A614-802EA05EFE50}"/>
              </a:ext>
            </a:extLst>
          </p:cNvPr>
          <p:cNvSpPr/>
          <p:nvPr/>
        </p:nvSpPr>
        <p:spPr>
          <a:xfrm>
            <a:off x="7256206" y="4434349"/>
            <a:ext cx="1465007" cy="1150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AF9D08-3DE0-EE8B-1711-C86BB5E3B26B}"/>
              </a:ext>
            </a:extLst>
          </p:cNvPr>
          <p:cNvSpPr/>
          <p:nvPr/>
        </p:nvSpPr>
        <p:spPr>
          <a:xfrm>
            <a:off x="2910348" y="639097"/>
            <a:ext cx="1465007" cy="1150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B7310F0-96B9-4744-8A0B-0E6C8DF3FA28}"/>
              </a:ext>
            </a:extLst>
          </p:cNvPr>
          <p:cNvSpPr/>
          <p:nvPr/>
        </p:nvSpPr>
        <p:spPr>
          <a:xfrm>
            <a:off x="3642851" y="1445342"/>
            <a:ext cx="4321278" cy="362318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9C3F9-5767-27BF-9499-5424AAAF8E1E}"/>
              </a:ext>
            </a:extLst>
          </p:cNvPr>
          <p:cNvCxnSpPr/>
          <p:nvPr/>
        </p:nvCxnSpPr>
        <p:spPr>
          <a:xfrm>
            <a:off x="4601497" y="1533832"/>
            <a:ext cx="2939845" cy="272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2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B45-B2AB-138A-CA05-6401B27A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Your boss LOVES </a:t>
            </a:r>
            <a:r>
              <a:rPr lang="en-CA" dirty="0" err="1"/>
              <a:t>Berzerk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63A-D859-459E-451B-DA832085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Multi-player</a:t>
            </a:r>
          </a:p>
          <a:p>
            <a:r>
              <a:rPr lang="en-CA" dirty="0">
                <a:highlight>
                  <a:srgbClr val="FFFF00"/>
                </a:highlight>
              </a:rPr>
              <a:t>You can upgrade you gun to a heat seeking missile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You drop your “regular” ray-gun, you pick up the missile launcher</a:t>
            </a:r>
          </a:p>
          <a:p>
            <a:pPr lvl="1"/>
            <a:r>
              <a:rPr lang="en-CA" dirty="0"/>
              <a:t>You also have to pick up rockets</a:t>
            </a:r>
          </a:p>
          <a:p>
            <a:pPr lvl="1"/>
            <a:r>
              <a:rPr lang="en-CA" dirty="0"/>
              <a:t>The robots can also pick up the rocket launcher (once they see you shoot it)</a:t>
            </a:r>
          </a:p>
          <a:p>
            <a:r>
              <a:rPr lang="en-CA" dirty="0"/>
              <a:t>You can get roller skates (to go faster)</a:t>
            </a:r>
          </a:p>
          <a:p>
            <a:pPr lvl="1"/>
            <a:r>
              <a:rPr lang="en-CA" dirty="0"/>
              <a:t>If you are hit once, then your skates fall off</a:t>
            </a:r>
          </a:p>
          <a:p>
            <a:r>
              <a:rPr lang="en-CA" dirty="0"/>
              <a:t>Also there are stronger robots sometimes.</a:t>
            </a:r>
          </a:p>
        </p:txBody>
      </p:sp>
    </p:spTree>
    <p:extLst>
      <p:ext uri="{BB962C8B-B14F-4D97-AF65-F5344CB8AC3E}">
        <p14:creationId xmlns:p14="http://schemas.microsoft.com/office/powerpoint/2010/main" val="6025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F834-1374-891E-A644-596BA61A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Inheritance: “Is a”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69C-D846-111D-EF5A-4DE88B5F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an object “is a” type of another object, then use inheritance</a:t>
            </a:r>
          </a:p>
          <a:p>
            <a:endParaRPr lang="en-CA" dirty="0"/>
          </a:p>
          <a:p>
            <a:r>
              <a:rPr lang="en-CA" dirty="0" err="1"/>
              <a:t>RayGun</a:t>
            </a:r>
            <a:r>
              <a:rPr lang="en-CA" dirty="0"/>
              <a:t> “is a” weapon</a:t>
            </a:r>
          </a:p>
          <a:p>
            <a:r>
              <a:rPr lang="en-CA" dirty="0" err="1"/>
              <a:t>MissleLanucher</a:t>
            </a:r>
            <a:r>
              <a:rPr lang="en-CA" dirty="0"/>
              <a:t> “is a” weapon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AVOID: “has a”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8433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DEE2D-399E-6A75-C02A-6E1799191339}"/>
              </a:ext>
            </a:extLst>
          </p:cNvPr>
          <p:cNvSpPr/>
          <p:nvPr/>
        </p:nvSpPr>
        <p:spPr>
          <a:xfrm>
            <a:off x="4532672" y="2261418"/>
            <a:ext cx="3362632" cy="31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cWeapon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glm</a:t>
            </a:r>
            <a:r>
              <a:rPr lang="en-US" sz="2800" dirty="0"/>
              <a:t>::vec2 position;</a:t>
            </a:r>
          </a:p>
          <a:p>
            <a:r>
              <a:rPr lang="en-US" sz="2800" dirty="0" err="1"/>
              <a:t>glm</a:t>
            </a:r>
            <a:r>
              <a:rPr lang="en-US" sz="2800" dirty="0"/>
              <a:t>::vec2 velocity;</a:t>
            </a:r>
          </a:p>
          <a:p>
            <a:r>
              <a:rPr lang="en-US" sz="2800" dirty="0"/>
              <a:t>bool </a:t>
            </a:r>
            <a:r>
              <a:rPr lang="en-US" sz="2800" dirty="0" err="1"/>
              <a:t>isShot</a:t>
            </a:r>
            <a:r>
              <a:rPr lang="en-US" sz="2800" dirty="0"/>
              <a:t>;</a:t>
            </a:r>
          </a:p>
          <a:p>
            <a:r>
              <a:rPr lang="en-US" sz="2800" dirty="0"/>
              <a:t>Int shoesize;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Shoot();</a:t>
            </a:r>
            <a:endParaRPr lang="en-CA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CA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6A6FA-4289-A74B-AFD3-AD78FBCEC294}"/>
              </a:ext>
            </a:extLst>
          </p:cNvPr>
          <p:cNvSpPr/>
          <p:nvPr/>
        </p:nvSpPr>
        <p:spPr>
          <a:xfrm>
            <a:off x="4532672" y="393291"/>
            <a:ext cx="3362632" cy="179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cRayGun</a:t>
            </a:r>
            <a:r>
              <a:rPr lang="en-US" sz="2800" dirty="0"/>
              <a:t>:</a:t>
            </a:r>
          </a:p>
          <a:p>
            <a:r>
              <a:rPr lang="en-US" sz="2800" dirty="0"/>
              <a:t>std::string </a:t>
            </a:r>
            <a:r>
              <a:rPr lang="en-US" sz="2800" dirty="0" err="1"/>
              <a:t>colour</a:t>
            </a:r>
            <a:r>
              <a:rPr lang="en-US" sz="2800" dirty="0"/>
              <a:t>;</a:t>
            </a:r>
          </a:p>
          <a:p>
            <a:r>
              <a:rPr lang="en-US" sz="2800" dirty="0"/>
              <a:t>Shoot();</a:t>
            </a:r>
            <a:endParaRPr lang="en-CA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D7DDBA-84C8-923F-74AE-D9B5FA6888D5}"/>
              </a:ext>
            </a:extLst>
          </p:cNvPr>
          <p:cNvSpPr/>
          <p:nvPr/>
        </p:nvSpPr>
        <p:spPr>
          <a:xfrm>
            <a:off x="1130711" y="2851355"/>
            <a:ext cx="3401961" cy="1415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8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DEE2D-399E-6A75-C02A-6E1799191339}"/>
              </a:ext>
            </a:extLst>
          </p:cNvPr>
          <p:cNvSpPr/>
          <p:nvPr/>
        </p:nvSpPr>
        <p:spPr>
          <a:xfrm>
            <a:off x="5869860" y="2389855"/>
            <a:ext cx="3362632" cy="310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cWeapon:glm</a:t>
            </a:r>
            <a:r>
              <a:rPr lang="en-US" sz="2800" dirty="0"/>
              <a:t>::vec2 position;</a:t>
            </a:r>
          </a:p>
          <a:p>
            <a:r>
              <a:rPr lang="en-US" sz="2800" dirty="0" err="1"/>
              <a:t>glm</a:t>
            </a:r>
            <a:r>
              <a:rPr lang="en-US" sz="2800" dirty="0"/>
              <a:t>::vec2 velocity;</a:t>
            </a:r>
          </a:p>
          <a:p>
            <a:r>
              <a:rPr lang="en-US" sz="2800" dirty="0"/>
              <a:t>bool </a:t>
            </a:r>
            <a:r>
              <a:rPr lang="en-US" sz="2800" dirty="0" err="1"/>
              <a:t>isShot</a:t>
            </a:r>
            <a:r>
              <a:rPr lang="en-US" sz="2800" dirty="0"/>
              <a:t>;</a:t>
            </a:r>
          </a:p>
          <a:p>
            <a:r>
              <a:rPr lang="en-US" sz="2800" dirty="0"/>
              <a:t>Int shoesize;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Shoot();</a:t>
            </a:r>
            <a:endParaRPr lang="en-CA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CA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6A6FA-4289-A74B-AFD3-AD78FBCEC294}"/>
              </a:ext>
            </a:extLst>
          </p:cNvPr>
          <p:cNvSpPr/>
          <p:nvPr/>
        </p:nvSpPr>
        <p:spPr>
          <a:xfrm>
            <a:off x="5928853" y="397282"/>
            <a:ext cx="3362632" cy="1790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cRayGun</a:t>
            </a:r>
            <a:r>
              <a:rPr lang="en-US" sz="2800" dirty="0"/>
              <a:t>:</a:t>
            </a:r>
          </a:p>
          <a:p>
            <a:r>
              <a:rPr lang="en-US" sz="2800" dirty="0"/>
              <a:t>std::string </a:t>
            </a:r>
            <a:r>
              <a:rPr lang="en-US" sz="2800" dirty="0" err="1"/>
              <a:t>colour</a:t>
            </a:r>
            <a:r>
              <a:rPr lang="en-US" sz="2800" dirty="0"/>
              <a:t>;</a:t>
            </a:r>
          </a:p>
          <a:p>
            <a:r>
              <a:rPr lang="en-US" sz="2800" dirty="0"/>
              <a:t>Shoot();</a:t>
            </a:r>
            <a:endParaRPr lang="en-CA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D7DDBA-84C8-923F-74AE-D9B5FA6888D5}"/>
              </a:ext>
            </a:extLst>
          </p:cNvPr>
          <p:cNvSpPr/>
          <p:nvPr/>
        </p:nvSpPr>
        <p:spPr>
          <a:xfrm>
            <a:off x="-2283542" y="2187368"/>
            <a:ext cx="3401961" cy="14158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F752C-9C91-E507-D522-E2B6140232FB}"/>
              </a:ext>
            </a:extLst>
          </p:cNvPr>
          <p:cNvSpPr txBox="1"/>
          <p:nvPr/>
        </p:nvSpPr>
        <p:spPr>
          <a:xfrm>
            <a:off x="1863211" y="2300748"/>
            <a:ext cx="29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vTable</a:t>
            </a:r>
            <a:r>
              <a:rPr lang="en-CA" dirty="0"/>
              <a:t>()</a:t>
            </a:r>
          </a:p>
          <a:p>
            <a:r>
              <a:rPr lang="en-CA" dirty="0" err="1"/>
              <a:t>cRayGun</a:t>
            </a:r>
            <a:r>
              <a:rPr lang="en-CA" dirty="0"/>
              <a:t>:::Shoot()</a:t>
            </a:r>
          </a:p>
          <a:p>
            <a:r>
              <a:rPr lang="en-CA" dirty="0" err="1"/>
              <a:t>cWeapon</a:t>
            </a:r>
            <a:r>
              <a:rPr lang="en-CA" dirty="0"/>
              <a:t>::shoot()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74134-66BC-D04B-3E78-19CABE64C63A}"/>
              </a:ext>
            </a:extLst>
          </p:cNvPr>
          <p:cNvCxnSpPr/>
          <p:nvPr/>
        </p:nvCxnSpPr>
        <p:spPr>
          <a:xfrm flipV="1">
            <a:off x="3864077" y="1700981"/>
            <a:ext cx="2064776" cy="10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ACC537-74D6-6DBC-67AC-72377B56675B}"/>
              </a:ext>
            </a:extLst>
          </p:cNvPr>
          <p:cNvCxnSpPr>
            <a:cxnSpLocks/>
          </p:cNvCxnSpPr>
          <p:nvPr/>
        </p:nvCxnSpPr>
        <p:spPr>
          <a:xfrm>
            <a:off x="3775587" y="3156750"/>
            <a:ext cx="1995948" cy="156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0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Berzerk</vt:lpstr>
      <vt:lpstr>PowerPoint Presentation</vt:lpstr>
      <vt:lpstr>Your boss LOVES Berzerk!</vt:lpstr>
      <vt:lpstr>Inheritance: “Is a”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Berzerk</dc:title>
  <dc:creator>Feeney, Michael</dc:creator>
  <cp:lastModifiedBy>Feeney, Michael</cp:lastModifiedBy>
  <cp:revision>1</cp:revision>
  <dcterms:created xsi:type="dcterms:W3CDTF">2023-09-21T17:59:54Z</dcterms:created>
  <dcterms:modified xsi:type="dcterms:W3CDTF">2023-09-21T19:53:50Z</dcterms:modified>
</cp:coreProperties>
</file>