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9082-09C6-846F-694C-D63BFB612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D8ADA-CBCE-CD1F-A345-3C02BC893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A151-5D81-CFDD-0620-0760BA68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1EE-9960-437B-BD05-7C5CB2178E0A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B381-154A-98BE-E483-57FD91E2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4277B-71EA-52A7-D666-8676541C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760-69EA-45D4-B2AA-DA7C99A21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23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47AF-E7E7-995B-EA5C-1E738A66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FDF26-E106-3F4A-D004-0A8A9B2BB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E9D3-8343-C94E-7D97-7A8B168D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1EE-9960-437B-BD05-7C5CB2178E0A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A4008-ACED-AEC6-134C-BB33EE73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EE14-85BE-EA62-2EC1-E4A966E7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760-69EA-45D4-B2AA-DA7C99A21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25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10DF7-BCAB-314E-2914-112272C7B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8830C-1F0F-6AC9-1CA0-9EE1C5FE3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24B6-D28B-DAE3-6438-889A6E45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1EE-9960-437B-BD05-7C5CB2178E0A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A293D-AEA8-9594-C528-BE934466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2D3D-E9E1-01DE-BF29-B13E35B7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760-69EA-45D4-B2AA-DA7C99A21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8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B74E-0484-84A3-42B4-1F626DA9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DF57-7B60-81BC-845D-5221B52C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28716-E566-3536-EB8C-02CC79CC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1EE-9960-437B-BD05-7C5CB2178E0A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937C-C1CB-DB3C-430F-CCE20B01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2429-9505-1A2A-B4D1-39D89A13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760-69EA-45D4-B2AA-DA7C99A21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0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1F26-34B0-08A3-A94F-84FAFF33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F3452-09F9-E91E-8E78-7F3D5839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1C0C1-543C-72C3-CB5F-26700795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1EE-9960-437B-BD05-7C5CB2178E0A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EA7B6-1B06-FEEE-5708-36EC06FB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ECED-398C-ABA7-EF8F-6B38FEFE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760-69EA-45D4-B2AA-DA7C99A21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9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1E97-50CA-631B-B743-79A982E3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198F-9507-75A9-044B-5DA042A51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78A64-C729-9441-C8AF-A943F7DB8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A4A98-CE66-DFC2-3DFE-9ED5EB08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1EE-9960-437B-BD05-7C5CB2178E0A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B2AF0-2622-2955-6BD5-6CAFA53C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82945-6E65-4545-5E09-D2E3BFF5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760-69EA-45D4-B2AA-DA7C99A21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20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4783-AF14-267B-1F80-FF65A6A2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49BB3-715C-2E64-7C8F-092CAB6D3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F4773-46E7-FAF1-6B1A-94DCC2781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73455-677E-ABAF-E129-3EB654693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52DF7-BA68-EF87-0439-687981375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E2DBB-974C-BE9C-4DF2-9B34F79F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1EE-9960-437B-BD05-7C5CB2178E0A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25AB4-A2C2-6843-27A3-629EE87C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AC937-FA7F-7B71-FAAA-7EC3A3AA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760-69EA-45D4-B2AA-DA7C99A21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67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BCA2-8E76-4D5A-B55C-193AEFB0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0E412-A721-E71B-FAEA-88C07EDC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1EE-9960-437B-BD05-7C5CB2178E0A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19973-565B-86F8-D309-08BCFA56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B2815-393A-8A28-DD85-A83E41CC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760-69EA-45D4-B2AA-DA7C99A21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252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2E5E7-F5E6-D182-DDE0-9EA37F69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1EE-9960-437B-BD05-7C5CB2178E0A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59EC1-9748-7289-1B9C-F7E64BB8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3DB9C-844D-B511-978F-21CF78E8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760-69EA-45D4-B2AA-DA7C99A21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8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3A71-C197-4B33-0B72-9F91B78B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E280-F458-CD68-8360-53C8FFBDA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152C7-EDB0-7AB0-7186-1F5ADA4B1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83E3C-87DE-C247-F7F8-48CEDA7A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1EE-9960-437B-BD05-7C5CB2178E0A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1D514-14F7-D395-49C5-8F3989EC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F3598-7BA1-3364-C850-8C279B5F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760-69EA-45D4-B2AA-DA7C99A21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52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8539-B207-AD99-F797-F344E83B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63A86-9FF5-EEA9-61C1-85F4C8550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1AC8B-5630-36A3-2DD1-AF11D528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C1D26-390D-7B3A-5031-F625E053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1EE-9960-437B-BD05-7C5CB2178E0A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A7CD-55FA-8637-1ABB-1521F86D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D92E6-B88D-8E5A-56B6-6404DAB9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760-69EA-45D4-B2AA-DA7C99A21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93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36406-31DB-159D-B30B-5310527C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199F8-0F0C-3045-7F50-B133C252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68931-C556-EAD5-3C09-F2E1A006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1EE-9960-437B-BD05-7C5CB2178E0A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1E62C-1592-FBA1-38B0-A69EED6DE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75A2-77A4-4A4E-A285-B336536F3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D760-69EA-45D4-B2AA-DA7C99A21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71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F2CE5-E59F-BA60-5B3C-6DC1E3A80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45" y="1000095"/>
            <a:ext cx="3170195" cy="3383573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5D659B99-5E99-E7F0-646C-B8EFFE3B6953}"/>
              </a:ext>
            </a:extLst>
          </p:cNvPr>
          <p:cNvSpPr/>
          <p:nvPr/>
        </p:nvSpPr>
        <p:spPr>
          <a:xfrm>
            <a:off x="3762239" y="2911151"/>
            <a:ext cx="6342813" cy="6531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Week 8 (of 14)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96A28-5116-0826-C0CA-D92AEB25E993}"/>
              </a:ext>
            </a:extLst>
          </p:cNvPr>
          <p:cNvSpPr txBox="1"/>
          <p:nvPr/>
        </p:nvSpPr>
        <p:spPr>
          <a:xfrm>
            <a:off x="4292082" y="3645004"/>
            <a:ext cx="6680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would like to have the mid-terms on week 8</a:t>
            </a:r>
          </a:p>
          <a:p>
            <a:r>
              <a:rPr lang="en-CA" dirty="0"/>
              <a:t>Projects can be due after that, if you’d like.</a:t>
            </a:r>
          </a:p>
          <a:p>
            <a:endParaRPr lang="en-CA" dirty="0"/>
          </a:p>
          <a:p>
            <a:r>
              <a:rPr lang="en-CA" dirty="0"/>
              <a:t>Do you want a lecture when the exam is happening? </a:t>
            </a:r>
          </a:p>
          <a:p>
            <a:r>
              <a:rPr lang="en-CA" dirty="0"/>
              <a:t>- Posted at 12:01 AM and due by 11:59 PM the same day.  </a:t>
            </a:r>
            <a:r>
              <a:rPr lang="en-CA" b="1" dirty="0"/>
              <a:t>NO…?</a:t>
            </a:r>
          </a:p>
          <a:p>
            <a:endParaRPr lang="en-CA" dirty="0"/>
          </a:p>
          <a:p>
            <a:r>
              <a:rPr lang="en-CA" dirty="0"/>
              <a:t>Thursday 26</a:t>
            </a:r>
            <a:r>
              <a:rPr lang="en-CA" baseline="30000" dirty="0"/>
              <a:t>th </a:t>
            </a:r>
            <a:r>
              <a:rPr lang="en-CA" dirty="0"/>
              <a:t>: Patterns (a classic game or something like that)</a:t>
            </a:r>
          </a:p>
          <a:p>
            <a:r>
              <a:rPr lang="en-CA" dirty="0"/>
              <a:t>Friday 27</a:t>
            </a:r>
            <a:r>
              <a:rPr lang="en-CA" baseline="30000" dirty="0"/>
              <a:t>th </a:t>
            </a:r>
            <a:r>
              <a:rPr lang="en-CA" dirty="0"/>
              <a:t>: Graphics</a:t>
            </a:r>
          </a:p>
          <a:p>
            <a:r>
              <a:rPr lang="en-CA" dirty="0"/>
              <a:t>Monday 30</a:t>
            </a:r>
            <a:r>
              <a:rPr lang="en-CA" baseline="30000" dirty="0"/>
              <a:t>th </a:t>
            </a:r>
            <a:r>
              <a:rPr lang="en-CA" dirty="0"/>
              <a:t>: Physics </a:t>
            </a:r>
          </a:p>
        </p:txBody>
      </p:sp>
    </p:spTree>
    <p:extLst>
      <p:ext uri="{BB962C8B-B14F-4D97-AF65-F5344CB8AC3E}">
        <p14:creationId xmlns:p14="http://schemas.microsoft.com/office/powerpoint/2010/main" val="175566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1</cp:revision>
  <dcterms:created xsi:type="dcterms:W3CDTF">2023-10-10T18:27:17Z</dcterms:created>
  <dcterms:modified xsi:type="dcterms:W3CDTF">2023-10-10T19:57:13Z</dcterms:modified>
</cp:coreProperties>
</file>