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3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7:40:10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24575,'147'0'0,"150"-21"0,57-32 0,213-21 0,97 53 0,-230 13 0,930-7 0,-1156 15 0,296 35 0,-128-9 0,-3-27 0,-157-1 0,71 0 0,562 7 0,-437 33-3329,13 1-126,829-60 10239,-602 18-6784,0 35 0,-243-13 0,65 4 0,276 31 0,-450-32 0,325 30 0,-215-11-242,300 34-267,-6 40 501,-334-27 8,-255-55 0,135 59 0,-187-64 0,-2 2 0,0 4 0,83 61 0,-105-64 0,-2 1 0,-1 1 0,-1 3 0,-2 0 0,50 73 0,-56-66 109,-2 1 1,-2 0-1,-2 2 0,-1 1 0,23 88 0,-35-102-99,-2 1 1,-1 0-1,-1 0 1,-2 1-1,-1-1 1,-2 0-1,-1 1 0,-2-1 1,-12 49-1,10-61-10,-2-1 0,0 0 0,-1 0 0,-2-1 0,0-1 0,0 1 0,-18 19 0,-10 8 0,-65 59 0,-14 1-121,-6-4 0,-252 159 0,-317 100-242,568-310 327,-3-5-1,-2-5 1,-1-6-1,-2-6 1,-196 18-1,-335-14-585,-5-37 182,467 1 407,-2049-10 33,1414-10 0,4-25 0,816 46 0,-984-16-252,12 1 3,-272-18 2790,1228 37-2541,0 1 0,0 1 0,1 2 0,-53 19 0,-8 1 0,48-17 0,-1-3 0,1-1 0,-58 0 0,-134-15 0,89 1 0,114 5 0,1-1 0,-45-12 0,-35-6 0,-328 9 0,194 12 0,202-4 0,34-2 0,14 0 0,19-5 0,39-11 0,-21 10 0,-2-2 0,59-32 0,111-95 0,-35 22 0,-89 64 0,73-42 0,-125 80 0,1 2 0,1 1 0,37-11 0,29-1 0,184-26 0,-262 49 0,-22 4 0,0 0 0,0 0 0,0 0 0,0 0 0,0 0 0,0 0 0,0 0 0,0 0 0,0-1 0,0 1 0,0 0 0,0 0 0,0 0 0,0 0 0,0 0 0,0 0 0,0 0 0,0 0 0,0 0 0,0 0 0,0 0 0,0 0 0,0-1 0,0 1 0,0 0 0,0 0 0,0 0 0,0 0 0,0 0 0,1 0 0,-1 0 0,0 0 0,0 0 0,0 0 0,0 0 0,0 0 0,0 0 0,0 0 0,0 0 0,0 0 0,0 0 0,0 0 0,0 0 0,0-1 0,0 1 0,1 0 0,-1 0 0,-40 0 0,-74 11 0,-183 42 0,-110 54 0,319-83 0,-7 5 0,-41 10 0,122-35 0,-1 0 0,0 2 0,1-1 0,0 2 0,1 0 0,-1 0 0,-13 12 0,-9 9 0,-35 34 0,-24 21 0,81-73 0,0-1 0,0 0 0,-1-1 0,0 0 0,-24 8 0,3-6 0,-41 6 0,44-10 0,-44 14 0,74-20 0,0 1 0,1 0 0,-1 0 0,1 0 0,-1 0 0,1 0 0,0 1 0,-1-1 0,1 1 0,0-1 0,0 1 0,0 0 0,0 0 0,0 0 0,0 0 0,1 0 0,-3 4 0,4-4 0,0 0 0,0-1 0,0 1 0,0 0 0,0 0 0,0 0 0,0 0 0,1-1 0,-1 1 0,1 0 0,-1 0 0,1-1 0,0 1 0,0 0 0,0-1 0,0 1 0,0-1 0,0 1 0,0-1 0,0 0 0,1 1 0,-1-1 0,0 0 0,1 0 0,2 2 0,24 17 0,0-2 0,1-1 0,1-1 0,0-1 0,34 10 0,5 4 0,124 71 0,-122-60 0,108 44 0,-158-78 0,-1 0 0,1-2 0,25 3 0,-26-5 0,-1 1 0,0 1 0,0 1 0,19 7 0,310 150 0,-301-137 0,0-1 0,100 32 0,-123-49 0,-37-12 0,-35-13 0,-23-19 0,-88-62 0,6 3 0,83 58 0,-113-45 0,135 66 0,-1 2 0,-1 1 0,-73-8 0,100 19 0,1 0 0,0-1 0,-1-1 0,2-1 0,-1-2 0,1 0 0,0-1 0,0-1 0,1 0 0,1-2 0,0 0 0,-22-19 0,-107-106 0,121 116 0,0 2 0,-49-27 0,45 28 0,30 17 0,0 1 0,-1-1 0,1 1 0,0-1 0,0 0 0,0 0 0,0 0 0,0 0 0,0 1 0,0-1 0,0 0 0,1 0 0,-1-1 0,0 1 0,1 0 0,-1 0 0,0 0 0,1 0 0,-1-1 0,1 1 0,0 0 0,-1 0 0,1-1 0,0 1 0,0 0 0,0-1 0,0 1 0,0 0 0,0-1 0,0 1 0,1 0 0,-1-1 0,0 1 0,1 0 0,-1 0 0,1-1 0,-1 1 0,1 0 0,-1 0 0,1 0 0,0 0 0,0 0 0,0 0 0,-1 0 0,1 0 0,0 0 0,0 0 0,2-1 0,6-6 0,1-1 0,1 2 0,21-14 0,-27 18 0,177-97 0,259-102 0,-403 185 0,1 1 0,0 3 0,1 1 0,65-11 0,-86 22 0,0-2 0,-1 0 0,1-1 0,-1-1 0,0-1 0,0 0 0,-1-2 0,0 0 0,0 0 0,0-2 0,14-11 0,-29 20 0,-1 0 0,0 0 0,1 0 0,-1 0 0,0-1 0,0 1 0,0 0 0,0-1 0,0 1 0,0 0 0,0-1 0,-1 1 0,1-1 0,1-3 0,-2 5 0,0-1 0,-1 0 0,1 1 0,0-1 0,0 0 0,0 1 0,0-1 0,0 0 0,-1 1 0,1-1 0,0 1 0,-1-1 0,1 1 0,0-1 0,-1 0 0,1 1 0,-1-1 0,1 1 0,-1 0 0,1-1 0,-1 1 0,1-1 0,-1 1 0,1 0 0,-2-1 0,-4-1 0,1 0 0,-1 0 0,0 0 0,0 1 0,0 0 0,-13-1 0,-20 1 0,-1 1 0,0 3 0,1 0 0,0 3 0,0 1 0,-51 17 0,-222 96 0,218-80 0,-11 0 0,63-26 0,1 2 0,1 2 0,1 1 0,-61 41 0,70-38 0,2-2 0,0 1 0,2 1 0,-24 26 0,49-48 0,0 1 0,0 0 0,1-1 0,-1 1 0,0 0 0,0 0 0,1 0 0,-1 0 0,1 0 0,-1-1 0,0 1 0,1 0 0,0 0 0,-1 0 0,1 0 0,0 1 0,-1-1 0,1 0 0,0 0 0,0 0 0,0 0 0,0 0 0,0 0 0,0 0 0,0 0 0,1 2 0,0-2 0,0 0 0,0-1 0,0 1 0,0 0 0,0-1 0,0 1 0,0-1 0,1 1 0,-1-1 0,0 1 0,0-1 0,1 0 0,-1 1 0,0-1 0,1 0 0,-1 0 0,0 0 0,2 0 0,10-1 0,0-1 0,0 1 0,18-6 0,43-17 0,143-67 0,-3-1 0,-155 69 0,-2-3 0,0-3 0,-2-2 0,69-50 0,121-66 0,-111 72 0,-114 63 0,-1-1 0,0 0 0,-1-1 0,0-1 0,-1-1 0,-1-1 0,-1 0 0,22-30 0,-33 41 0,0-1 0,1 2 0,-1-1 0,1 1 0,1-1 0,-1 1 0,1 1 0,0-1 0,10-5 0,-15 10 0,-1-1 0,1 1 0,-1 0 0,1 0 0,-1 0 0,1 0 0,-1-1 0,1 1 0,-1 0 0,1-1 0,-1 1 0,1 0 0,-1-1 0,0 1 0,1 0 0,-1-1 0,0 1 0,1-1 0,-1 1 0,0 0 0,1-1 0,-1 1 0,0-1 0,0 1 0,1-2 0,-15 1 0,-32 8 0,5 5 0,0 2 0,1 1 0,-56 30 0,-112 77 0,83-47 0,78-48 0,-140 77 0,151-87 0,0-2 0,-1-1 0,-52 13 0,64-23 0,1-1 0,-37-1 0,-28 5 0,80-6 0,0 1 0,0 0 0,0 1 0,0 0 0,1 1 0,-1-1 0,-11 9 0,8-5 0,1 0 0,0 1 0,0 0 0,1 1 0,0 1 0,1-1 0,0 1 0,-14 21 0,23-31 0,-1 1 0,1-1 0,0 1 0,-1 0 0,1 0 0,0-1 0,-1 1 0,1 0 0,0 0 0,0-1 0,0 1 0,0 0 0,-1 0 0,1-1 0,0 1 0,0 0 0,1 0 0,-1 0 0,0-1 0,0 1 0,0 0 0,0 0 0,1-1 0,-1 1 0,0 0 0,1-1 0,-1 1 0,1 0 0,-1-1 0,0 1 0,1 0 0,-1-1 0,1 1 0,0-1 0,-1 1 0,1-1 0,0 1 0,-1-1 0,1 1 0,0-1 0,-1 0 0,1 1 0,0-1 0,-1 0 0,1 0 0,0 0 0,1 1 0,4 0 0,0 0 0,-1-1 0,1 0 0,0 0 0,10-1 0,19-4 0,-1-2 0,0-1 0,42-17 0,102-48 0,-98 39 0,23-9 0,299-133 0,-303 127 0,180-120 0,-272 164 0,0 0 0,0 1 0,0-1 0,-1 0 0,0-1 0,0 1 0,0-1 0,8-12 0,-14 18 0,0 0 0,0 1 0,-1-1 0,1 0 0,0 0 0,0 0 0,0 0 0,0 0 0,-1 0 0,1 0 0,0 1 0,0-1 0,0 0 0,0 0 0,-1 0 0,1 0 0,0 0 0,0 0 0,0 0 0,-1 0 0,1 0 0,0 0 0,0 0 0,0 0 0,0 0 0,-1 0 0,1 0 0,0 0 0,0 0 0,0-1 0,-1 1 0,1 0 0,0 0 0,0 0 0,0 0 0,0 0 0,0 0 0,-1 0 0,1-1 0,0 1 0,0 0 0,0 0 0,0 0 0,0 0 0,0-1 0,0 1 0,-1 0 0,1 0 0,0 0 0,0 0 0,0-1 0,0 1 0,0 0 0,0 0 0,0 0 0,0-1 0,0 1 0,0 0 0,0 0 0,0 0 0,0 0 0,0-1 0,0 1 0,0 0 0,0 0 0,1 0 0,-1-1 0,0 1 0,-10 4 0,0 0 0,0 1 0,1 0 0,-1 1 0,1 0 0,-9 8 0,-17 10 0,-59 39 0,-221 139 0,285-184 0,-477 295 0,227-119 0,252-175 0,-34 25 0,58-40 0,0-1 0,0 0 0,1 1 0,-1 0 0,1 0 0,0 0 0,0 0 0,0 0 0,1 1 0,-4 7 0,6-12 0,0 0 0,0 1 0,0-1 0,-1 0 0,1 0 0,0 1 0,0-1 0,0 0 0,0 0 0,0 1 0,0-1 0,0 0 0,0 1 0,0-1 0,0 0 0,0 0 0,0 1 0,0-1 0,1 0 0,-1 0 0,0 1 0,0-1 0,0 0 0,0 0 0,0 1 0,0-1 0,1 0 0,-1 0 0,0 1 0,0-1 0,0 0 0,1 0 0,-1 0 0,0 1 0,16-1 0,11-8 0,0-1 0,-1-1 0,42-21 0,-46 20 0,192-91 0,464-211 0,-641 296 0,-32 14 0,-8 2 0,-54 22 0,-51 30 0,-117 75 0,215-120 0,-9 7 0,-1 0 0,-1-2 0,-25 11 0,24-18 0,22-5 0,0 1 0,0-1 0,0 0 0,0 0 0,0 1 0,0-1 0,0 0 0,0 0 0,0 1 0,0-1 0,1 0 0,-1 1 0,0-1 0,0 0 0,1 1 0,-1-1 0,1 0 0,-1 1 0,0-1 0,1 1 0,-1-1 0,1 0 0,0 1 0,-1 0 0,1-1 0,0 0 0,222-246 0,-23 30 0,-77 63 0,56-66 0,-124 158 0,83-73 0,-131 129 0,0 1 0,0-1 0,0 1 0,12-6 0,-5 10 0,-10 10 0,-14 19 0,-17 11 0,-2 0 0,-2-2 0,-1-1 0,-45 39 0,57-57 0,-81 78-230,-4-5 0,-190 125 0,-515 214 92,757-407 138,90-52 0,92-60 37,52-32 616,86-30-503,-203 120-154,1 2 0,89-27 0,-136 53 4,-18 3 0,0 0 0,0 0 0,0 0 0,0 0 0,0 0 0,1 0 0,-1 0 0,0 0 0,0 0 0,0 0 0,0 0 0,0 0 0,0 0 0,1 0 0,-1 0 0,0 0 0,0 0 0,0 0 0,0 0 0,0 0 0,0 0 0,0 0 0,0 0 0,1 0 0,-1 0 0,0 1 0,0-1 0,0 0 0,0 0 0,0 0 0,0 0 0,0 0 0,0 0 0,0 0 0,0 0 0,0 0 0,0 1 0,0-1 0,0 0 0,0 0 0,0 0 0,0 0 0,0 0 0,0 0 0,0 1 0,0-1 0,0 0 0,0 0 0,0 0 0,0 0 0,0 0 0,0 0 0,0 1 0,-21 20 0,-135 113 0,-25 22 0,138-123 0,-2-1 0,-61 32 0,64-44 0,32-16 0,-1 1 0,1 0 0,0 0 0,-15 12 0,24-16 0,1-1 0,0 0 0,-1 1 0,1-1 0,0 0 0,-1 1 0,1-1 0,0 0 0,0 1 0,0-1 0,-1 0 0,1 1 0,0-1 0,0 1 0,0-1 0,0 0 0,-1 1 0,1-1 0,0 1 0,0-1 0,0 1 0,0-1 0,0 1 0,0-1 0,0 0 0,0 1 0,1-1 0,-1 1 0,0-1 0,0 1 0,0-1 0,0 0 0,1 1 0,-1-1 0,0 1 0,0-1 0,1 0 0,-1 1 0,0-1 0,0 0 0,1 1 0,-1-1 0,1 1 0,21 12 0,-18-11 0,21 13 0,-1 0 0,0 2 0,-1 0 0,-1 2 0,-1 0 0,0 2 0,24 32 0,3-2 0,1-1 0,69 52 0,124 78 0,23 17 0,-156-104 0,97 108 0,-186-177 0,-2 1 0,-1 0 0,-1 1 0,18 40 0,-16-30 0,40 59 0,146 149 0,-161-196 0,118 121 0,-137-147 0,1-1 0,1-2 0,1 0 0,1-1 0,31 14 0,-54-30 0,0 1 0,0-1 0,0-1 0,0 1 0,0-1 0,1 0 0,-1 0 0,0 0 0,1-1 0,5 1 0,-10-2 0,0 1 0,0 0 0,0 0 0,0-1 0,0 1 0,0 0 0,0-1 0,0 1 0,0-1 0,0 1 0,-1-1 0,1 1 0,0-1 0,0 0 0,0 1 0,-1-1 0,1 0 0,-1 0 0,1 1 0,0-1 0,0-2 0,0 1 0,-1 0 0,1-1 0,-1 1 0,0 0 0,0-1 0,0 1 0,0-1 0,0 1 0,0 0 0,0-1 0,-1 1 0,0 0 0,0-3 0,-3-7 0,0 1 0,-1 0 0,-1 0 0,1 1 0,-2-1 0,1 1 0,-2 0 0,-9-10 0,-77-69 0,83 79 0,-92-74 0,-3 4 0,-4 6 0,-3 4 0,-3 5 0,-144-57 0,-19-16 0,221 103 0,2-3 0,-83-72 0,54 33 0,-111-95 0,149 136 0,0 2 0,-75-41 0,-11 13 0,64 31 0,39 15 0,30 16 0,0 0 0,0 0 0,-1 0 0,1-1 0,0 1 0,0 0 0,0 0 0,-1 0 0,1 0 0,0 0 0,0 0 0,0-1 0,0 1 0,-1 0 0,1 0 0,0 0 0,0 0 0,0-1 0,0 1 0,0 0 0,0 0 0,0 0 0,-1-1 0,1 1 0,0 0 0,0 0 0,0-1 0,0 1 0,0 0 0,0 0 0,0 0 0,0-1 0,0 1 0,0 0 0,0 0 0,0-1 0,1 1 0,-1 0 0,0 0 0,0 0 0,0-1 0,0 1 0,0 0 0,0 0 0,0 0 0,1 0 0,-1-1 0,0 1 0,0 0 0,0 0 0,0 0 0,1 0 0,-1 0 0,0-1 0,0 1 0,0 0 0,1 0 0,-1 0 0,0 0 0,0 0 0,0 0 0,1 0 0,-1 0 0,0 0 0,1 0 0,12-3 0,1 1 0,0 0 0,1 1 0,-1 1 0,24 2 0,-27-2 0,288 26 0,-219-18 0,157 24 0,-190-23 0,-1 2 0,87 34 0,-108-34 0,0 2 0,-1 1 0,0 1 0,21 18 0,81 77 0,-65-54 0,-24-22 0,-13-11 0,33 24 0,-50-42 0,1 0 0,0 0 0,0-1 0,0 0 0,1 0 0,-1-1 0,1 0 0,0 0 0,11 1 0,9-5 0,-29 1 0,1 0 0,-1 0 0,0 0 0,0 0 0,1 0 0,-1 0 0,0 0 0,0-1 0,1 1 0,-1 0 0,0 0 0,0 0 0,1 0 0,-1-1 0,0 1 0,0 0 0,0 0 0,1 0 0,-1-1 0,0 1 0,0 0 0,0 0 0,0-1 0,1 1 0,-1 0 0,0-1 0,0 1 0,0 0 0,0 0 0,0-1 0,0 1 0,0 0 0,0-1 0,0 1 0,0 0 0,0-1 0,0 1 0,0 0 0,0 0 0,0-1 0,-1 1 0,1 0 0,0 0 0,0-1 0,0 1 0,0 0 0,0 0 0,-1-1 0,1 1 0,0 0 0,0 0 0,0-1 0,-1 1 0,1 0 0,0 0 0,0 0 0,-1 0 0,1-1 0,0 1 0,-1 0 0,-12-12 0,-1 1 0,0 0 0,-1 1 0,0 1 0,-23-11 0,13 6 0,-133-76 0,15 7 0,-202-85 0,280 143 0,-60-26 0,121 50 0,1-1 0,-1 0 0,1 0 0,-1 0 0,1 0 0,0 0 0,-4-5 0,12 6 0,18 12 0,27 21 0,-1 2 0,58 52 0,360 355-733,-366-341 181,119 120 300,397 371 201,-573-553 2,20 18-41,79 53 1,-133-102 89,1-1 0,-1 0 0,14 5 0,-22-10 0,0-1 0,0 1 0,0 0 0,0-1 0,1 1 0,-1-1 0,0 0 0,0 1 0,0-1 0,0 0 0,1 0 0,-1-1 0,0 1 0,0 0 0,0-1 0,0 1 0,0-1 0,0 0 0,0 0 0,0 0 0,0 0 0,2-1 0,-2 0 18,0-1 1,0 1-1,0 0 1,0-1-1,0 1 1,-1-1-1,1 0 1,-1 0 0,0 0-1,0 1 1,0-1-1,0 0 1,0 0-1,-1 0 1,1 0-1,-1-1 1,0 1-1,0 0 1,0 0-1,-1 0 1,1 0-1,0 0 1,-1 0-1,-2-6 1,0-1 139,0 0 0,-1 0 0,-1 1 0,1-1 0,-2 1 0,-6-10 0,0 4-124,0 1 0,-1 0 0,-1 1 0,0 0 0,-1 1 0,0 1 0,-25-15-1,-126-54-77,129 64 64,-25-14-20,1-3 0,3-2 0,0-3 0,-61-53 0,-189-200 0,217 190 0,3-4 0,-92-147 0,21 11-1365,100 158-5461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7:40:14.5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1 389 24575,'0'0'0,"4"0"0,30 0 0,16 0 0,16 0 0,21-5 0,-58-2 0,36-8 0,-37 5 0,41-19 0,27-10 0,7 0 0,-2 8 0,-3-3 0,6-3 0,-3 6 0,-4 7 0,-15 7 0,-9 2 0,-67 11 0,3 1 0,-1 0 0,0 0 0,8-6 0,-14 9 0,1-1 0,-1-1 0,1 1 0,-1-1 0,0 0 0,0 1 0,1-1 0,-1-1 0,1-1 0,-1 4 0,-1-1 0,0 0 0,0 0 0,-1 1 0,1-1 0,-1 0 0,1 0 0,-1 0 0,1 0 0,-1 0 0,1 0 0,-1 0 0,0 0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7:40:15.4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83.90747"/>
      <inkml:brushProperty name="anchorY" value="-627.7912"/>
      <inkml:brushProperty name="scaleFactor" value="0.5"/>
    </inkml:brush>
  </inkml:definitions>
  <inkml:trace contextRef="#ctx0" brushRef="#br0">1 1 24575,'0'0'0,"0"9"0,0 14 0,22 5 0,6 9 0,10 1 0,3 5 0,10-1 0,3 18 0,9 4 0,6 8 0,5 4 0,5 4 0,12 2 0,-60-62 0,43 27 0,21 13 0,-8-10 0,-22-3 0,-13-6 0,-46-34 0,1 0 0,-1 0 0,8 13 0,17 17 0,-10 4 0,4 2 0,-1-7 0,-3-14 0,-21-23 0,0 1 0,1 0 0,-1 0 0,1 1 0,-1-1 0,1 0 0,-1 0 0,1 0 0,-1 1 0,1-1 0,-1 0 0,1 0 0,-1 0 0,1 0 0,-1 0 0,1 0 0,-1 0 0,1 0 0,-1 0 0,1 0 0,-1-1 0,1 1 0,-1 0 0,1 0 0,-1 0 0,1-1 0,-1 1 0,1 0 0,-1 0 0,0-1 0,1 1 0,0-1 0,9-10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7:40:16.69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95.50146"/>
      <inkml:brushProperty name="anchorY" value="-2768.63745"/>
      <inkml:brushProperty name="scaleFactor" value="0.5"/>
    </inkml:brush>
  </inkml:definitions>
  <inkml:trace contextRef="#ctx0" brushRef="#br0">0 1 24575,'0'0'0,"5"0"0,7 0 0,9 0 0,6 0 0,9 0 0,6 0 0,1 0 0,8 11 0,20 5 0,18 1 0,24-2 0,19-3 0,26-5 0,11 9 0,17-3 0,12-1 0,16 2 0,6-2-740,-7-3 952,1-3-318,-11-2 106,-17 8 0,-15 11 0,-20 0 0,-10-3 0,-6-5 0,-10-4 0,11-5 0,6-3 0,3 3 740,-5-1-951,-12 11 316,-8-1-105,-7-2 0,-14-2 0,-8-4 0,-7-2 0,-3-3 0,-1-1 0,-7-2 0,-10 1 0,-16-1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4BFC-13D8-7A77-F2DB-C0B463FBE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6443D-9DF7-0306-E002-CF2A8AD8D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72B5-DB6E-870A-A010-9B9674F0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E93B-8C52-8C5A-D889-1CAFE172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8EDF7-CCD4-7C30-F116-7326995F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14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500E-A3D0-D7E0-47F2-ECDDEEC5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44CE4-05F1-22CC-703E-024DB5740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EA88-3D29-4B90-E310-5EA3265C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370C-ED74-76A0-7C9C-0EC9F7CF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175B-E074-A295-9857-8E13D654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75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DE012-B7BB-FAAD-20D3-EF9D40E67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B8B60-C1B8-FD71-C870-D8DB563D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4D52-45CC-EBFF-AF06-68072B6A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4614-8DA4-F556-E471-476E83F9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A04D-FB43-F4C5-C3FE-77AF3C69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60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705E-2671-A61A-62D6-A5FFA88A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A0D9-719C-F138-94F4-083AF72D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950A7-D846-D0B8-E18E-111E265B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E850-3983-04B8-82CF-A2DC4159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E74FF-F2DC-7341-5F95-09C10A5E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00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E027-801F-2226-95A4-4336C6BE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69707-8C59-48C2-EEAE-66BE8FFA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EA074-22AA-049F-BA36-2AB83B9C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C3F9C-D724-9163-5EBC-81F95DAD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886CC-8E8D-E5A8-4274-50C641CD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626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64EB-F39A-486B-BF74-D5B6E899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5CEE-2930-F03A-3C77-CD88BFFA9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89468-A6D8-56DC-61BA-C987EDD8F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4E7A6-C279-9D47-97EB-F9420AB7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F7E97-C993-8BF4-2C0A-D1B4A915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D8107-8399-D6C9-029F-524D0A0D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9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438E-1DB4-5E57-1D39-ADE6C25A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A342A-251D-66BB-F697-801CB241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D20B6-728F-6A29-91B6-EFB6228B7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18D86-1CA1-FA51-F42F-1C51D2558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1FC50-F4F7-1E2C-F567-F7F46524E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E1754-2A68-A1D1-0121-4604523D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0E5B8-9BEA-F318-2F27-64FEE28B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BD850-4722-3070-87F1-1905211B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27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5385-4F58-C6BE-A460-B412FB7C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4D5C7-0032-974D-F8CA-00D2392D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CA04B-DACD-6E66-5B57-B7A2AB5C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85BFB-E21C-D2F1-9AB4-CAA1DF76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84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E1AF6-10DF-9619-53FD-A4AD4FF7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62191-3D2F-4460-4911-F8E041A1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7BC59-3155-9B09-1675-82912E28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65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3099-9702-D2CB-2435-CCD6BFD1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2F4C-58E2-6950-1BBF-FE81BD1E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C40E5-28D6-A9B2-8072-F9DACE41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52A6C-7B59-16A9-4167-3B9199C1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96819-FD8A-4268-AEE7-5ADF6760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5CF6F-9600-4D71-7840-E6CFA0D3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17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1597-EBE1-F548-CAC7-033A81F7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B0C5A-E7F9-2EDF-1C46-1E734C4E5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478A1-A23C-DCC2-7423-C63FBEC88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7319-01B1-88F6-225C-78E4370F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169DF-F763-AD90-EB79-A086B189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A73BD-2B47-BDB6-0EED-86F030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57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1EB61-E3A4-75C4-1CFC-8D62A3C4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84C20-CA20-E73B-028B-60EDE1B7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70365-580E-6E1C-A12B-22A9FF6AD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4FAD14-8B59-4EAF-8693-B25CD8BCBD2D}" type="datetimeFigureOut">
              <a:rPr lang="en-CA" smtClean="0"/>
              <a:t>2024-03-12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C1A4-F1E6-F5BE-8FC4-F4A7425D0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4DF0-CECE-9478-322E-9F6A3523B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743A82-8D37-4F77-A31A-E36B9DD218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95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opengl/wiki/Interface_Block_(GLSL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khronos.org/OpenGL/specs/gl/glspec45.core.pdf#page=15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khronos.org/OpenGL/specs/gl/glspec45.core.pdf#page=15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E0B0B9-7749-694A-1D54-06D21492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Uniforms and Uniform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BB35C9-D90D-2A9F-5A09-5037EE1D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Uniforms are any variables outside of the main() in the shader that have “uniform” in front of them.</a:t>
            </a:r>
          </a:p>
          <a:p>
            <a:r>
              <a:rPr lang="en-CA" dirty="0"/>
              <a:t>They are visible outside the shader:</a:t>
            </a:r>
          </a:p>
          <a:p>
            <a:pPr lvl="1"/>
            <a:r>
              <a:rPr lang="en-CA" dirty="0"/>
              <a:t>uniform vec3 </a:t>
            </a:r>
            <a:r>
              <a:rPr lang="en-CA" dirty="0" err="1"/>
              <a:t>cameraEye</a:t>
            </a:r>
            <a:r>
              <a:rPr lang="en-CA" dirty="0"/>
              <a:t>;</a:t>
            </a:r>
          </a:p>
          <a:p>
            <a:r>
              <a:rPr lang="en-CA" dirty="0"/>
              <a:t>Get the “location” of these uniforms by calling: </a:t>
            </a:r>
          </a:p>
          <a:p>
            <a:pPr lvl="1"/>
            <a:r>
              <a:rPr lang="en-CA" dirty="0" err="1"/>
              <a:t>getUniformLocation</a:t>
            </a:r>
            <a:r>
              <a:rPr lang="en-CA" dirty="0"/>
              <a:t>(</a:t>
            </a:r>
            <a:r>
              <a:rPr lang="en-CA" dirty="0" err="1"/>
              <a:t>shaderID</a:t>
            </a:r>
            <a:r>
              <a:rPr lang="en-CA" dirty="0"/>
              <a:t>, “</a:t>
            </a:r>
            <a:r>
              <a:rPr lang="en-CA" dirty="0" err="1"/>
              <a:t>cameraEye</a:t>
            </a:r>
            <a:r>
              <a:rPr lang="en-CA" dirty="0"/>
              <a:t>”)</a:t>
            </a:r>
          </a:p>
          <a:p>
            <a:r>
              <a:rPr lang="en-CA" dirty="0"/>
              <a:t>These “locations” are specific to </a:t>
            </a:r>
            <a:r>
              <a:rPr lang="en-CA" i="1" dirty="0"/>
              <a:t>that </a:t>
            </a:r>
            <a:r>
              <a:rPr lang="en-CA" dirty="0"/>
              <a:t>shader only.</a:t>
            </a:r>
          </a:p>
          <a:p>
            <a:r>
              <a:rPr lang="en-CA" dirty="0"/>
              <a:t>i.e. even if you have an identical source for another shader, the uniform location </a:t>
            </a:r>
            <a:r>
              <a:rPr lang="en-CA" i="1" dirty="0"/>
              <a:t>won’t necessarily be the same.</a:t>
            </a:r>
          </a:p>
          <a:p>
            <a:r>
              <a:rPr lang="en-CA" dirty="0"/>
              <a:t>(Note: Intel cards are more forgiving about this: if it’s the same name, it’s likely going to be the same location – but BEWARE as that’s NOT standard behaviour)</a:t>
            </a:r>
          </a:p>
        </p:txBody>
      </p:sp>
    </p:spTree>
    <p:extLst>
      <p:ext uri="{BB962C8B-B14F-4D97-AF65-F5344CB8AC3E}">
        <p14:creationId xmlns:p14="http://schemas.microsoft.com/office/powerpoint/2010/main" val="102033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D208A-406A-E8F8-3981-056A4C5F1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CEAC1C-56E9-A3CC-9693-1CF6711B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Backed buffer for NUB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5F74F2-B8D6-7CD3-6DB3-71E331181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45237"/>
              </p:ext>
            </p:extLst>
          </p:nvPr>
        </p:nvGraphicFramePr>
        <p:xfrm>
          <a:off x="717755" y="1690688"/>
          <a:ext cx="10127226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4974">
                  <a:extLst>
                    <a:ext uri="{9D8B030D-6E8A-4147-A177-3AD203B41FA5}">
                      <a16:colId xmlns:a16="http://schemas.microsoft.com/office/drawing/2014/main" val="2664737642"/>
                    </a:ext>
                  </a:extLst>
                </a:gridCol>
                <a:gridCol w="5102252">
                  <a:extLst>
                    <a:ext uri="{9D8B030D-6E8A-4147-A177-3AD203B41FA5}">
                      <a16:colId xmlns:a16="http://schemas.microsoft.com/office/drawing/2014/main" val="3377688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Create (only done once)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Update: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32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glGenBuffers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(GL_UNIFORM_BUFFER, …);</a:t>
                      </a:r>
                    </a:p>
                    <a:p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glBindBuffer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(GL_UNIFORM_BUFFER, …);</a:t>
                      </a:r>
                    </a:p>
                    <a:p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glBufferData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(GL_UNIFORM_BUFFER, …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NULL, GL_DYNAMIC_DRAW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glBindBuffer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(GL_UNIFORM_BUFFER, 0)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glBindBuffer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(GL_UNIFORM_BUFFER, …);</a:t>
                      </a:r>
                    </a:p>
                    <a:p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glBufferSubData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(GL_UNIFORM_BUFFER,…);</a:t>
                      </a:r>
                    </a:p>
                    <a:p>
                      <a:endParaRPr lang="da-DK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a-DK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glBindBuffer(GL_UNIFORM_BUFFER, 0);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18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63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6380D-8734-E8CE-8EAD-2EC5371C8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0752AC-CA5E-C39C-1369-E71BDB71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Uniforms and Uniform Blocks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D81DC1-8398-AF46-5333-CEBC9DD947E8}"/>
              </a:ext>
            </a:extLst>
          </p:cNvPr>
          <p:cNvSpPr/>
          <p:nvPr/>
        </p:nvSpPr>
        <p:spPr>
          <a:xfrm>
            <a:off x="8065008" y="1882712"/>
            <a:ext cx="2834640" cy="3749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32B18-F17F-208C-3BCE-495B109C3A3A}"/>
              </a:ext>
            </a:extLst>
          </p:cNvPr>
          <p:cNvSpPr/>
          <p:nvPr/>
        </p:nvSpPr>
        <p:spPr>
          <a:xfrm>
            <a:off x="636244" y="1882712"/>
            <a:ext cx="2569464" cy="9509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Buffer “backing” the named uniform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1AA75F-2B1F-44B4-EE15-E9BD311FD6E6}"/>
              </a:ext>
            </a:extLst>
          </p:cNvPr>
          <p:cNvSpPr/>
          <p:nvPr/>
        </p:nvSpPr>
        <p:spPr>
          <a:xfrm>
            <a:off x="8065008" y="2432304"/>
            <a:ext cx="2569464" cy="2926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Named uniform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BF2C36-E46D-79AE-156D-12A721C065AA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 flipV="1">
            <a:off x="6849864" y="2432304"/>
            <a:ext cx="1215144" cy="146304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91AC94E-68F2-F7F6-F40B-4353583912C4}"/>
              </a:ext>
            </a:extLst>
          </p:cNvPr>
          <p:cNvSpPr/>
          <p:nvPr/>
        </p:nvSpPr>
        <p:spPr>
          <a:xfrm>
            <a:off x="4280400" y="2286000"/>
            <a:ext cx="2569464" cy="292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Binding point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4295E4-5262-F60D-C4DE-6C067FD603A9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 flipV="1">
            <a:off x="3205708" y="2358200"/>
            <a:ext cx="1074692" cy="74104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F8F7E9-87CD-EBC7-AE1E-DB9CCD4A9753}"/>
              </a:ext>
            </a:extLst>
          </p:cNvPr>
          <p:cNvSpPr txBox="1"/>
          <p:nvPr/>
        </p:nvSpPr>
        <p:spPr>
          <a:xfrm>
            <a:off x="414184" y="4812104"/>
            <a:ext cx="416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sort of like the “Texture units” when we are setting up texturing.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79D9A3-C67C-92D8-BC2B-B8440DBF9437}"/>
              </a:ext>
            </a:extLst>
          </p:cNvPr>
          <p:cNvSpPr/>
          <p:nvPr/>
        </p:nvSpPr>
        <p:spPr>
          <a:xfrm>
            <a:off x="4241316" y="2833688"/>
            <a:ext cx="2569464" cy="292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Binding point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871610-6C47-1EB2-E953-F21A1FA19A0A}"/>
              </a:ext>
            </a:extLst>
          </p:cNvPr>
          <p:cNvSpPr/>
          <p:nvPr/>
        </p:nvSpPr>
        <p:spPr>
          <a:xfrm>
            <a:off x="4211819" y="3354176"/>
            <a:ext cx="2569464" cy="292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Binding point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F9598B-85CA-245D-E5F2-27AF1CA8AD94}"/>
              </a:ext>
            </a:extLst>
          </p:cNvPr>
          <p:cNvSpPr/>
          <p:nvPr/>
        </p:nvSpPr>
        <p:spPr>
          <a:xfrm>
            <a:off x="4241316" y="3901803"/>
            <a:ext cx="2569464" cy="292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Binding point</a:t>
            </a:r>
          </a:p>
        </p:txBody>
      </p:sp>
    </p:spTree>
    <p:extLst>
      <p:ext uri="{BB962C8B-B14F-4D97-AF65-F5344CB8AC3E}">
        <p14:creationId xmlns:p14="http://schemas.microsoft.com/office/powerpoint/2010/main" val="373387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88E1D-8920-9E7D-14A6-905181445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A78B9-5BF3-A839-708A-DA2D6F67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Connecting the NUB to the buffer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45DDC-57BA-BEE1-B8DA-D81ADD31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825625"/>
            <a:ext cx="11365992" cy="4351338"/>
          </a:xfrm>
        </p:spPr>
        <p:txBody>
          <a:bodyPr>
            <a:normAutofit/>
          </a:bodyPr>
          <a:lstStyle/>
          <a:p>
            <a:r>
              <a:rPr lang="en-CA" dirty="0"/>
              <a:t>Each NUB (Named Uniform Block) has an “index” – just like the uniform variables have an index location (</a:t>
            </a:r>
            <a:r>
              <a:rPr lang="en-CA" dirty="0" err="1"/>
              <a:t>glGetUniformLocation</a:t>
            </a:r>
            <a:r>
              <a:rPr lang="en-CA" dirty="0"/>
              <a:t>)</a:t>
            </a:r>
          </a:p>
          <a:p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glGetUniformBlockIndex</a:t>
            </a:r>
            <a:r>
              <a:rPr lang="en-US" dirty="0"/>
              <a:t>( </a:t>
            </a:r>
            <a:r>
              <a:rPr lang="en-US" dirty="0" err="1"/>
              <a:t>GLuint</a:t>
            </a:r>
            <a:r>
              <a:rPr lang="en-US" dirty="0"/>
              <a:t> program​​, const char *name​​ );</a:t>
            </a:r>
          </a:p>
          <a:p>
            <a:r>
              <a:rPr lang="en-US" dirty="0"/>
              <a:t>Note that you look for the </a:t>
            </a:r>
            <a:r>
              <a:rPr lang="en-US" i="1" dirty="0"/>
              <a:t>“type” name </a:t>
            </a:r>
            <a:r>
              <a:rPr lang="en-US" dirty="0"/>
              <a:t>of the block – the one after “uniform” and NOT the variable name you are using in the shader:</a:t>
            </a:r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333FE-6787-BA11-AE52-7401F9DC2587}"/>
              </a:ext>
            </a:extLst>
          </p:cNvPr>
          <p:cNvSpPr txBox="1"/>
          <p:nvPr/>
        </p:nvSpPr>
        <p:spPr>
          <a:xfrm>
            <a:off x="846313" y="4168878"/>
            <a:ext cx="6616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layout (std140) uniform </a:t>
            </a:r>
            <a:r>
              <a:rPr lang="en-CA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debugSettingsBlockNUB</a:t>
            </a:r>
            <a:endParaRPr lang="en-CA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	bool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bUseDebugColour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	vec4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debugColourRGBA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debugDrawSettings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002E72-C335-E4BC-1EDD-AC00414EBDAB}"/>
                  </a:ext>
                </a:extLst>
              </p14:cNvPr>
              <p14:cNvContentPartPr/>
              <p14:nvPr/>
            </p14:nvContentPartPr>
            <p14:xfrm>
              <a:off x="6341690" y="3244188"/>
              <a:ext cx="5734800" cy="185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002E72-C335-E4BC-1EDD-AC00414EBD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3050" y="3235188"/>
                <a:ext cx="5752440" cy="18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B38F20E-5FD9-E0F5-91E6-47E15CFE9177}"/>
              </a:ext>
            </a:extLst>
          </p:cNvPr>
          <p:cNvGrpSpPr/>
          <p:nvPr/>
        </p:nvGrpSpPr>
        <p:grpSpPr>
          <a:xfrm>
            <a:off x="4463570" y="5395548"/>
            <a:ext cx="1841760" cy="531000"/>
            <a:chOff x="4463570" y="5395548"/>
            <a:chExt cx="1841760" cy="531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C26681-999C-0C96-8ED6-C65733A41A97}"/>
                    </a:ext>
                  </a:extLst>
                </p14:cNvPr>
                <p14:cNvContentPartPr/>
                <p14:nvPr/>
              </p14:nvContentPartPr>
              <p14:xfrm>
                <a:off x="4473290" y="5395548"/>
                <a:ext cx="492840" cy="140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C26681-999C-0C96-8ED6-C65733A41A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55650" y="5377908"/>
                  <a:ext cx="528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77C493C-53F0-D081-7947-1F9B12A7FDA8}"/>
                    </a:ext>
                  </a:extLst>
                </p14:cNvPr>
                <p14:cNvContentPartPr/>
                <p14:nvPr/>
              </p14:nvContentPartPr>
              <p14:xfrm>
                <a:off x="4463570" y="5515788"/>
                <a:ext cx="430920" cy="410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77C493C-53F0-D081-7947-1F9B12A7FD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45930" y="5498148"/>
                  <a:ext cx="4665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94DDC5-CEE9-F30B-30AC-5A8684B99A14}"/>
                    </a:ext>
                  </a:extLst>
                </p14:cNvPr>
                <p14:cNvContentPartPr/>
                <p14:nvPr/>
              </p14:nvContentPartPr>
              <p14:xfrm>
                <a:off x="4552490" y="5594268"/>
                <a:ext cx="1752840" cy="129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94DDC5-CEE9-F30B-30AC-5A8684B99A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34490" y="5576628"/>
                  <a:ext cx="1788480" cy="16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F5330D-ACB0-2755-687B-4CD6AA93AAFB}"/>
              </a:ext>
            </a:extLst>
          </p:cNvPr>
          <p:cNvSpPr txBox="1"/>
          <p:nvPr/>
        </p:nvSpPr>
        <p:spPr>
          <a:xfrm>
            <a:off x="6341690" y="5557216"/>
            <a:ext cx="151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NOT</a:t>
            </a:r>
            <a:r>
              <a:rPr lang="en-CA" dirty="0"/>
              <a:t> this one.</a:t>
            </a:r>
          </a:p>
        </p:txBody>
      </p:sp>
    </p:spTree>
    <p:extLst>
      <p:ext uri="{BB962C8B-B14F-4D97-AF65-F5344CB8AC3E}">
        <p14:creationId xmlns:p14="http://schemas.microsoft.com/office/powerpoint/2010/main" val="47120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8F62C-A684-605B-F867-F3319A13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4E883-5D23-C3C5-EE17-CA2247A5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Connecting the NUB to the buffer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252FE6-4748-E9D6-A4E2-EB3C2A930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825625"/>
            <a:ext cx="11770884" cy="4351338"/>
          </a:xfrm>
        </p:spPr>
        <p:txBody>
          <a:bodyPr>
            <a:normAutofit/>
          </a:bodyPr>
          <a:lstStyle/>
          <a:p>
            <a:r>
              <a:rPr lang="en-US" dirty="0"/>
              <a:t>Once you have this: </a:t>
            </a:r>
          </a:p>
          <a:p>
            <a:pPr lvl="1"/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glGetUniformBlockIndex</a:t>
            </a:r>
            <a:r>
              <a:rPr lang="en-US" dirty="0"/>
              <a:t>( </a:t>
            </a:r>
            <a:r>
              <a:rPr lang="en-US" dirty="0" err="1"/>
              <a:t>GLuint</a:t>
            </a:r>
            <a:r>
              <a:rPr lang="en-US" dirty="0"/>
              <a:t> program​​, const char *name​​ );</a:t>
            </a:r>
          </a:p>
          <a:p>
            <a:r>
              <a:rPr lang="en-US" dirty="0"/>
              <a:t>AND the buffer (</a:t>
            </a:r>
            <a:r>
              <a:rPr lang="en-US" dirty="0" err="1"/>
              <a:t>genBuffer</a:t>
            </a:r>
            <a:r>
              <a:rPr lang="en-US" dirty="0"/>
              <a:t>, etc.)</a:t>
            </a:r>
          </a:p>
          <a:p>
            <a:r>
              <a:rPr lang="en-US" dirty="0"/>
              <a:t>You can tie them together with this:</a:t>
            </a:r>
          </a:p>
          <a:p>
            <a:r>
              <a:rPr lang="en-US" dirty="0"/>
              <a:t>void </a:t>
            </a:r>
            <a:r>
              <a:rPr lang="en-US" dirty="0" err="1"/>
              <a:t>glUniformBlockBinding</a:t>
            </a:r>
            <a:r>
              <a:rPr lang="en-US" dirty="0"/>
              <a:t>(</a:t>
            </a:r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shaderProgramID</a:t>
            </a:r>
            <a:r>
              <a:rPr lang="en-US" dirty="0"/>
              <a:t>​​, </a:t>
            </a:r>
            <a:br>
              <a:rPr lang="en-US" dirty="0"/>
            </a:br>
            <a:r>
              <a:rPr lang="en-US" dirty="0"/>
              <a:t>					</a:t>
            </a:r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uniformBlockIndex</a:t>
            </a:r>
            <a:r>
              <a:rPr lang="en-US" dirty="0"/>
              <a:t>​​, </a:t>
            </a:r>
            <a:br>
              <a:rPr lang="en-US" dirty="0"/>
            </a:br>
            <a:r>
              <a:rPr lang="en-US" dirty="0"/>
              <a:t>					</a:t>
            </a:r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uniformBlockBinding</a:t>
            </a:r>
            <a:r>
              <a:rPr lang="en-US" dirty="0"/>
              <a:t>​​);</a:t>
            </a:r>
          </a:p>
          <a:p>
            <a:r>
              <a:rPr lang="en-US" dirty="0"/>
              <a:t>Tie the C++ side buffer to this binding point, too with: </a:t>
            </a:r>
            <a:r>
              <a:rPr lang="en-US" dirty="0" err="1"/>
              <a:t>glBindBufferRange</a:t>
            </a:r>
            <a:r>
              <a:rPr lang="en-US" dirty="0"/>
              <a:t>()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205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86F0B-681E-5A49-0156-224A4A1A7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73B7CB-D2B3-E0CB-9840-E4334148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glBindBufferRange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33A3B-C000-50C1-C277-CDB2B896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6" y="1787946"/>
            <a:ext cx="11567852" cy="13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15790-5C9A-ADB8-D38E-D5EDB887B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C2BC5-946A-0074-2628-E44B0C4B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Uniforms and Uniform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810777-8BD4-F82A-3AA0-C80DC57F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glUniform</a:t>
            </a:r>
            <a:r>
              <a:rPr lang="en-CA" dirty="0"/>
              <a:t>() calls start to take up a lot of time when we have a lot of uniforms. </a:t>
            </a:r>
          </a:p>
          <a:p>
            <a:r>
              <a:rPr lang="en-CA" dirty="0"/>
              <a:t>You can use the “v” or “vector” variations of the </a:t>
            </a:r>
            <a:r>
              <a:rPr lang="en-CA" dirty="0" err="1"/>
              <a:t>glUniform</a:t>
            </a:r>
            <a:r>
              <a:rPr lang="en-CA" dirty="0"/>
              <a:t> to pass an entire array (“vector”) of values in one uniform call, instead of many. </a:t>
            </a:r>
          </a:p>
          <a:p>
            <a:pPr lvl="1"/>
            <a:r>
              <a:rPr lang="en-CA" dirty="0"/>
              <a:t>Instead of glUniform4f() being called 100x…</a:t>
            </a:r>
          </a:p>
          <a:p>
            <a:pPr lvl="1"/>
            <a:r>
              <a:rPr lang="en-CA" dirty="0"/>
              <a:t>Call glUniform4f</a:t>
            </a:r>
            <a:r>
              <a:rPr lang="en-CA" b="1" u="sng" dirty="0"/>
              <a:t>v</a:t>
            </a:r>
            <a:r>
              <a:rPr lang="en-CA" dirty="0"/>
              <a:t>() just once. </a:t>
            </a:r>
          </a:p>
          <a:p>
            <a:r>
              <a:rPr lang="en-CA" dirty="0"/>
              <a:t>BUT, you have to have the data on the C++ side in the format OpenGL expects… </a:t>
            </a:r>
          </a:p>
          <a:p>
            <a:pPr lvl="1"/>
            <a:r>
              <a:rPr lang="en-CA" dirty="0"/>
              <a:t>On C++ side, you have </a:t>
            </a:r>
            <a:r>
              <a:rPr lang="en-CA" b="1" dirty="0"/>
              <a:t>vec4</a:t>
            </a:r>
            <a:r>
              <a:rPr lang="en-CA" dirty="0"/>
              <a:t> or </a:t>
            </a:r>
            <a:r>
              <a:rPr lang="en-CA" b="1" dirty="0"/>
              <a:t>mat4</a:t>
            </a:r>
            <a:r>
              <a:rPr lang="en-CA" dirty="0"/>
              <a:t> (or something)</a:t>
            </a:r>
          </a:p>
          <a:p>
            <a:pPr lvl="1"/>
            <a:r>
              <a:rPr lang="en-CA" dirty="0"/>
              <a:t>On the OpenGL side, it’s expecting a 1D array of floats 😭😱</a:t>
            </a:r>
          </a:p>
        </p:txBody>
      </p:sp>
    </p:spTree>
    <p:extLst>
      <p:ext uri="{BB962C8B-B14F-4D97-AF65-F5344CB8AC3E}">
        <p14:creationId xmlns:p14="http://schemas.microsoft.com/office/powerpoint/2010/main" val="57835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B836C-1DD8-40F1-698A-C06DBA25B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03356-93D9-17C9-7530-13D109B9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Uniforms and Uniform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B8C4B4-4B10-444B-DB34-818BA8E55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825625"/>
            <a:ext cx="11365992" cy="4351338"/>
          </a:xfrm>
        </p:spPr>
        <p:txBody>
          <a:bodyPr>
            <a:normAutofit/>
          </a:bodyPr>
          <a:lstStyle/>
          <a:p>
            <a:r>
              <a:rPr lang="en-CA" dirty="0"/>
              <a:t>Two issues: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The uniform locations will NOT be the same between different shader programs (even though Michael’s example seems to indicate the opposite)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Calling </a:t>
            </a:r>
            <a:r>
              <a:rPr lang="en-CA" dirty="0" err="1"/>
              <a:t>glUniform</a:t>
            </a:r>
            <a:r>
              <a:rPr lang="en-CA" dirty="0"/>
              <a:t>() takes longer when you call each and every value.</a:t>
            </a:r>
          </a:p>
          <a:p>
            <a:pPr lvl="2"/>
            <a:r>
              <a:rPr lang="en-CA" dirty="0"/>
              <a:t>Think of the lighting update: For each light we are making 7 calls to </a:t>
            </a:r>
            <a:r>
              <a:rPr lang="en-CA" dirty="0" err="1"/>
              <a:t>glUniform</a:t>
            </a:r>
            <a:endParaRPr lang="en-CA" dirty="0"/>
          </a:p>
          <a:p>
            <a:pPr lvl="2"/>
            <a:r>
              <a:rPr lang="en-CA" dirty="0"/>
              <a:t>10x the lights = 10x the uniform calls. </a:t>
            </a:r>
          </a:p>
          <a:p>
            <a:r>
              <a:rPr lang="en-CA" dirty="0"/>
              <a:t>(Minor issue): </a:t>
            </a:r>
            <a:r>
              <a:rPr lang="en-CA" dirty="0" err="1"/>
              <a:t>getUniformLocation</a:t>
            </a:r>
            <a:r>
              <a:rPr lang="en-CA" dirty="0"/>
              <a:t>() isn’t fast, and it unnecessary after the initial call: once compiled, the uniform location </a:t>
            </a:r>
            <a:r>
              <a:rPr lang="en-CA" i="1" dirty="0"/>
              <a:t>won’t </a:t>
            </a:r>
            <a:r>
              <a:rPr lang="en-CA" dirty="0"/>
              <a:t>change. </a:t>
            </a:r>
          </a:p>
        </p:txBody>
      </p:sp>
    </p:spTree>
    <p:extLst>
      <p:ext uri="{BB962C8B-B14F-4D97-AF65-F5344CB8AC3E}">
        <p14:creationId xmlns:p14="http://schemas.microsoft.com/office/powerpoint/2010/main" val="232027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2E4C3-6275-7200-BF80-5CAE4020E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9465E-C4B6-2B21-2453-B2EDA37A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125"/>
            <a:ext cx="10668000" cy="1325563"/>
          </a:xfrm>
        </p:spPr>
        <p:txBody>
          <a:bodyPr/>
          <a:lstStyle/>
          <a:p>
            <a:r>
              <a:rPr lang="en-CA" dirty="0"/>
              <a:t>Uniform Blocks (or “named uniform block”)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F4CD4-36B0-4F94-FAC0-C023A673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825625"/>
            <a:ext cx="11365992" cy="4351338"/>
          </a:xfrm>
        </p:spPr>
        <p:txBody>
          <a:bodyPr>
            <a:normAutofit/>
          </a:bodyPr>
          <a:lstStyle/>
          <a:p>
            <a:r>
              <a:rPr lang="en-CA" dirty="0"/>
              <a:t>Like we did with the light struct, we take the uniforms and place them into a thing that looks like a struct in the shader</a:t>
            </a:r>
          </a:p>
          <a:p>
            <a:r>
              <a:rPr lang="en-CA" dirty="0">
                <a:hlinkClick r:id="rId2"/>
              </a:rPr>
              <a:t>https://www.khronos.org/opengl/wiki/Interface_Block_(GLSL)</a:t>
            </a:r>
            <a:r>
              <a:rPr lang="en-CA" dirty="0"/>
              <a:t> </a:t>
            </a:r>
          </a:p>
          <a:p>
            <a:endParaRPr lang="en-CA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4DEB9-DA59-59C3-70EB-710606D90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14314"/>
              </p:ext>
            </p:extLst>
          </p:nvPr>
        </p:nvGraphicFramePr>
        <p:xfrm>
          <a:off x="201168" y="3387660"/>
          <a:ext cx="11152632" cy="292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6316">
                  <a:extLst>
                    <a:ext uri="{9D8B030D-6E8A-4147-A177-3AD203B41FA5}">
                      <a16:colId xmlns:a16="http://schemas.microsoft.com/office/drawing/2014/main" val="69976022"/>
                    </a:ext>
                  </a:extLst>
                </a:gridCol>
                <a:gridCol w="5576316">
                  <a:extLst>
                    <a:ext uri="{9D8B030D-6E8A-4147-A177-3AD203B41FA5}">
                      <a16:colId xmlns:a16="http://schemas.microsoft.com/office/drawing/2014/main" val="1126548212"/>
                    </a:ext>
                  </a:extLst>
                </a:gridCol>
              </a:tblGrid>
              <a:tr h="2924240">
                <a:tc>
                  <a:txBody>
                    <a:bodyPr/>
                    <a:lstStyle/>
                    <a:p>
                      <a:r>
                        <a:rPr lang="en-CA" b="0" dirty="0"/>
                        <a:t>“Named” uniform block</a:t>
                      </a:r>
                    </a:p>
                    <a:p>
                      <a:endParaRPr lang="en-CA" b="0" dirty="0"/>
                    </a:p>
                    <a:p>
                      <a:r>
                        <a:rPr lang="en-CA" b="0" dirty="0"/>
                        <a:t>uniform </a:t>
                      </a:r>
                      <a:r>
                        <a:rPr lang="en-CA" b="0" dirty="0" err="1"/>
                        <a:t>debugSettingsBlock</a:t>
                      </a:r>
                      <a:endParaRPr lang="en-CA" b="0" dirty="0"/>
                    </a:p>
                    <a:p>
                      <a:r>
                        <a:rPr lang="en-CA" b="0" dirty="0"/>
                        <a:t>{</a:t>
                      </a:r>
                    </a:p>
                    <a:p>
                      <a:r>
                        <a:rPr lang="en-CA" b="0" dirty="0"/>
                        <a:t>	bool </a:t>
                      </a:r>
                      <a:r>
                        <a:rPr lang="en-CA" b="0" dirty="0" err="1"/>
                        <a:t>bUseDebugColour</a:t>
                      </a:r>
                      <a:r>
                        <a:rPr lang="en-CA" b="0" dirty="0"/>
                        <a:t>;	</a:t>
                      </a:r>
                    </a:p>
                    <a:p>
                      <a:r>
                        <a:rPr lang="en-CA" b="0" dirty="0"/>
                        <a:t>	vec4 </a:t>
                      </a:r>
                      <a:r>
                        <a:rPr lang="en-CA" b="0" dirty="0" err="1"/>
                        <a:t>debugColourRGBA</a:t>
                      </a:r>
                      <a:r>
                        <a:rPr lang="en-CA" b="0" dirty="0"/>
                        <a:t>;	</a:t>
                      </a:r>
                    </a:p>
                    <a:p>
                      <a:r>
                        <a:rPr lang="en-CA" b="0" dirty="0"/>
                        <a:t>} </a:t>
                      </a:r>
                      <a:r>
                        <a:rPr lang="en-CA" b="0" dirty="0" err="1"/>
                        <a:t>debugDrawSettings</a:t>
                      </a:r>
                      <a:r>
                        <a:rPr lang="en-CA" b="0" dirty="0"/>
                        <a:t>;</a:t>
                      </a:r>
                    </a:p>
                    <a:p>
                      <a:endParaRPr lang="en-CA" b="0" dirty="0"/>
                    </a:p>
                    <a:p>
                      <a:r>
                        <a:rPr lang="en-CA" b="0" dirty="0" err="1"/>
                        <a:t>debugDrawSettings.bUseDebugColour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Uniform block (or unnamed uniform block)</a:t>
                      </a:r>
                    </a:p>
                    <a:p>
                      <a:endParaRPr lang="en-CA" b="0" dirty="0"/>
                    </a:p>
                    <a:p>
                      <a:r>
                        <a:rPr lang="en-CA" b="0" dirty="0"/>
                        <a:t>uniform </a:t>
                      </a:r>
                      <a:r>
                        <a:rPr lang="en-CA" b="0" dirty="0" err="1"/>
                        <a:t>debugSettingsBlock</a:t>
                      </a:r>
                      <a:endParaRPr lang="en-CA" b="0" dirty="0"/>
                    </a:p>
                    <a:p>
                      <a:r>
                        <a:rPr lang="en-CA" b="0" dirty="0"/>
                        <a:t>{</a:t>
                      </a:r>
                    </a:p>
                    <a:p>
                      <a:r>
                        <a:rPr lang="en-CA" b="0" dirty="0"/>
                        <a:t>	bool </a:t>
                      </a:r>
                      <a:r>
                        <a:rPr lang="en-CA" b="0" dirty="0" err="1"/>
                        <a:t>bUseDebugColour</a:t>
                      </a:r>
                      <a:r>
                        <a:rPr lang="en-CA" b="0" dirty="0"/>
                        <a:t>;	</a:t>
                      </a:r>
                    </a:p>
                    <a:p>
                      <a:r>
                        <a:rPr lang="en-CA" b="0" dirty="0"/>
                        <a:t>	vec4 </a:t>
                      </a:r>
                      <a:r>
                        <a:rPr lang="en-CA" b="0" dirty="0" err="1"/>
                        <a:t>debugColourRGBA</a:t>
                      </a:r>
                      <a:r>
                        <a:rPr lang="en-CA" b="0" dirty="0"/>
                        <a:t>;	</a:t>
                      </a:r>
                    </a:p>
                    <a:p>
                      <a:r>
                        <a:rPr lang="en-CA" b="0" dirty="0"/>
                        <a:t>};</a:t>
                      </a:r>
                    </a:p>
                    <a:p>
                      <a:endParaRPr lang="en-CA" b="0" dirty="0"/>
                    </a:p>
                    <a:p>
                      <a:r>
                        <a:rPr lang="en-CA" b="0" dirty="0" err="1"/>
                        <a:t>bUseDebugColour</a:t>
                      </a:r>
                      <a:endParaRPr lang="en-CA" b="0" dirty="0"/>
                    </a:p>
                    <a:p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2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7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4CBF5-C6CD-3F17-ED0E-B0774C79B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E4876-02A2-C5F8-AF49-84D16F7C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125"/>
            <a:ext cx="10668000" cy="1325563"/>
          </a:xfrm>
        </p:spPr>
        <p:txBody>
          <a:bodyPr/>
          <a:lstStyle/>
          <a:p>
            <a:r>
              <a:rPr lang="en-CA" dirty="0"/>
              <a:t>Uniform Blocks (or “named uniform block”)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B495E-6110-4B76-7AFD-378A43FBD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825625"/>
            <a:ext cx="11365992" cy="4351338"/>
          </a:xfrm>
        </p:spPr>
        <p:txBody>
          <a:bodyPr>
            <a:normAutofit/>
          </a:bodyPr>
          <a:lstStyle/>
          <a:p>
            <a:r>
              <a:rPr lang="en-CA" sz="2400" dirty="0">
                <a:hlinkClick r:id="rId2"/>
              </a:rPr>
              <a:t>https://registry.khronos.org/OpenGL/specs/gl/glspec45.core.pdf#page=159</a:t>
            </a:r>
            <a:r>
              <a:rPr lang="en-CA" sz="2400" dirty="0"/>
              <a:t> </a:t>
            </a:r>
          </a:p>
          <a:p>
            <a:r>
              <a:rPr lang="en-CA" dirty="0"/>
              <a:t>Note that there are some “standard” packing settings, specifically std140 for Uniform blocks and std430 for regular buffers (as just a “buffer” and we’ll use them for compute, though you can use them anywhere).</a:t>
            </a:r>
          </a:p>
          <a:p>
            <a:r>
              <a:rPr lang="en-CA" dirty="0"/>
              <a:t>All the registers are 4x floats (vec4) so even if you use anything smaller than this, there will be “padding” between the members</a:t>
            </a:r>
          </a:p>
          <a:p>
            <a:r>
              <a:rPr lang="en-CA" dirty="0"/>
              <a:t>If you </a:t>
            </a:r>
            <a:r>
              <a:rPr lang="en-CA" i="1" dirty="0"/>
              <a:t>don’t </a:t>
            </a:r>
            <a:r>
              <a:rPr lang="en-CA" dirty="0"/>
              <a:t>use a standard packing/layout (i.e. std140) then you have to make a number of queries to see what the stride and packing will be.</a:t>
            </a:r>
          </a:p>
        </p:txBody>
      </p:sp>
    </p:spTree>
    <p:extLst>
      <p:ext uri="{BB962C8B-B14F-4D97-AF65-F5344CB8AC3E}">
        <p14:creationId xmlns:p14="http://schemas.microsoft.com/office/powerpoint/2010/main" val="180580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6B47A-AB12-FD52-8592-916F152A1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8063CE-31CA-39B6-DA41-755F85C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125"/>
            <a:ext cx="10668000" cy="1325563"/>
          </a:xfrm>
        </p:spPr>
        <p:txBody>
          <a:bodyPr/>
          <a:lstStyle/>
          <a:p>
            <a:r>
              <a:rPr lang="en-CA" dirty="0"/>
              <a:t>Uniform Blocks (or “named uniform block”)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839139-BC4F-536D-081B-685ED369D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825625"/>
            <a:ext cx="11365992" cy="4351338"/>
          </a:xfrm>
        </p:spPr>
        <p:txBody>
          <a:bodyPr>
            <a:normAutofit/>
          </a:bodyPr>
          <a:lstStyle/>
          <a:p>
            <a:r>
              <a:rPr lang="en-CA" sz="2400" dirty="0">
                <a:hlinkClick r:id="rId2"/>
              </a:rPr>
              <a:t>https://registry.khronos.org/OpenGL/specs/gl/glspec45.core.pdf#page=159</a:t>
            </a:r>
            <a:r>
              <a:rPr lang="en-CA" sz="2400" dirty="0"/>
              <a:t> </a:t>
            </a:r>
          </a:p>
          <a:p>
            <a:r>
              <a:rPr lang="en-CA" dirty="0"/>
              <a:t>Pro tips:</a:t>
            </a:r>
          </a:p>
          <a:p>
            <a:pPr lvl="1"/>
            <a:r>
              <a:rPr lang="en-CA" dirty="0"/>
              <a:t>Use std140</a:t>
            </a:r>
          </a:p>
          <a:p>
            <a:pPr lvl="1"/>
            <a:r>
              <a:rPr lang="en-CA" dirty="0"/>
              <a:t>Also use vec4 whenever possible (even if you think you are “wasting space”)</a:t>
            </a:r>
          </a:p>
          <a:p>
            <a:pPr lvl="2"/>
            <a:r>
              <a:rPr lang="en-CA" dirty="0"/>
              <a:t>Remember you can cast these as whatever you’d like</a:t>
            </a:r>
          </a:p>
          <a:p>
            <a:pPr lvl="1"/>
            <a:r>
              <a:rPr lang="en-CA" dirty="0"/>
              <a:t>Also remember that ALL the registers are really floats, and any other “type” is just a ruse. </a:t>
            </a:r>
          </a:p>
        </p:txBody>
      </p:sp>
    </p:spTree>
    <p:extLst>
      <p:ext uri="{BB962C8B-B14F-4D97-AF65-F5344CB8AC3E}">
        <p14:creationId xmlns:p14="http://schemas.microsoft.com/office/powerpoint/2010/main" val="5340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CE75D-89B8-5324-04C3-6B0D12F0A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63AE2-DB0C-8756-61E5-5C8E79FE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Uniforms and Uniform Blocks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E9649-F22E-8C16-5D69-53F5CB3780CB}"/>
              </a:ext>
            </a:extLst>
          </p:cNvPr>
          <p:cNvSpPr/>
          <p:nvPr/>
        </p:nvSpPr>
        <p:spPr>
          <a:xfrm>
            <a:off x="612648" y="1882712"/>
            <a:ext cx="2834640" cy="3749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8342B1-3BA3-8DD2-DAFD-A4B9621A4DA2}"/>
              </a:ext>
            </a:extLst>
          </p:cNvPr>
          <p:cNvSpPr/>
          <p:nvPr/>
        </p:nvSpPr>
        <p:spPr>
          <a:xfrm>
            <a:off x="585216" y="2103120"/>
            <a:ext cx="2569464" cy="9509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Uniform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E6BB0-2ECB-6E9F-DFF4-F47BAAFA05BB}"/>
              </a:ext>
            </a:extLst>
          </p:cNvPr>
          <p:cNvSpPr/>
          <p:nvPr/>
        </p:nvSpPr>
        <p:spPr>
          <a:xfrm>
            <a:off x="8065008" y="1882712"/>
            <a:ext cx="2834640" cy="3749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64C7F-AC91-E1EE-757C-9AD30251C462}"/>
              </a:ext>
            </a:extLst>
          </p:cNvPr>
          <p:cNvSpPr/>
          <p:nvPr/>
        </p:nvSpPr>
        <p:spPr>
          <a:xfrm>
            <a:off x="4599432" y="1956816"/>
            <a:ext cx="2569464" cy="9509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Buffer “backing” the named uniform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58425-9761-3F44-F623-EDCEEFC383FB}"/>
              </a:ext>
            </a:extLst>
          </p:cNvPr>
          <p:cNvSpPr/>
          <p:nvPr/>
        </p:nvSpPr>
        <p:spPr>
          <a:xfrm>
            <a:off x="8065008" y="2432304"/>
            <a:ext cx="2569464" cy="2926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Named uniform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5074C-7607-0493-8A7E-42D8926D90C0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7168896" y="2432304"/>
            <a:ext cx="896112" cy="146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7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7D777-6DFA-10FF-D297-DDE06ED80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B74776-6075-9F49-B7D1-60942C42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Uniforms and Uniform Blocks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FB47C-011C-0944-8EFA-ECE9D5F31F73}"/>
              </a:ext>
            </a:extLst>
          </p:cNvPr>
          <p:cNvSpPr/>
          <p:nvPr/>
        </p:nvSpPr>
        <p:spPr>
          <a:xfrm>
            <a:off x="612648" y="1882712"/>
            <a:ext cx="2834640" cy="3749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AC0B75-C901-CE55-60DE-3BE96F7DEBBF}"/>
              </a:ext>
            </a:extLst>
          </p:cNvPr>
          <p:cNvSpPr/>
          <p:nvPr/>
        </p:nvSpPr>
        <p:spPr>
          <a:xfrm>
            <a:off x="8065008" y="1882712"/>
            <a:ext cx="2834640" cy="3749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00145C-6DC2-AAFB-2757-5C22C1DFF5CC}"/>
              </a:ext>
            </a:extLst>
          </p:cNvPr>
          <p:cNvSpPr/>
          <p:nvPr/>
        </p:nvSpPr>
        <p:spPr>
          <a:xfrm>
            <a:off x="4696968" y="2103120"/>
            <a:ext cx="2569464" cy="9509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Buffer “backing” the named uniform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4635-DC72-404D-90F4-35356B76EBF0}"/>
              </a:ext>
            </a:extLst>
          </p:cNvPr>
          <p:cNvSpPr/>
          <p:nvPr/>
        </p:nvSpPr>
        <p:spPr>
          <a:xfrm>
            <a:off x="8065008" y="2432304"/>
            <a:ext cx="2569464" cy="2926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Named uniform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2A75F9-623D-A213-E1BD-14DBA3C093BF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7266432" y="2578608"/>
            <a:ext cx="798576" cy="0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CFB37E4-55F8-E77A-9A69-E9CD7C7DAD6E}"/>
              </a:ext>
            </a:extLst>
          </p:cNvPr>
          <p:cNvSpPr/>
          <p:nvPr/>
        </p:nvSpPr>
        <p:spPr>
          <a:xfrm>
            <a:off x="612648" y="2432304"/>
            <a:ext cx="2569464" cy="2926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Named uniform block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BBEA4C-452F-D3A0-E7FC-4CF8BBE4AFE0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3182112" y="2578608"/>
            <a:ext cx="1514856" cy="0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71B6D8-2D6A-9CD3-8012-AB64AD0DBFBE}"/>
              </a:ext>
            </a:extLst>
          </p:cNvPr>
          <p:cNvSpPr txBox="1"/>
          <p:nvPr/>
        </p:nvSpPr>
        <p:spPr>
          <a:xfrm>
            <a:off x="3730752" y="3602736"/>
            <a:ext cx="416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idea is basically the same as vertex buffers, textures, etc. </a:t>
            </a:r>
            <a:r>
              <a:rPr lang="en-CA" dirty="0">
                <a:sym typeface="Wingdings" panose="05000000000000000000" pitchFamily="2" charset="2"/>
              </a:rPr>
              <a:t> anything that has an array/buffer on the C++ side of things, and we are copying the contents to the GPU in one fast call/step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549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F5FC1-438D-B94D-7BE6-97E06B5A9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693C2A-9380-F1C4-4281-6497E90B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Backed buffer for NUB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D919D7-4BFE-5769-A1B0-CD5A0574D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825625"/>
            <a:ext cx="11365992" cy="4351338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Create a buffer that matches the uniform block</a:t>
            </a:r>
          </a:p>
          <a:p>
            <a:r>
              <a:rPr lang="en-CA" b="1" dirty="0" err="1"/>
              <a:t>glGenBuffer</a:t>
            </a:r>
            <a:r>
              <a:rPr lang="en-CA" b="1" dirty="0"/>
              <a:t>() </a:t>
            </a:r>
          </a:p>
          <a:p>
            <a:r>
              <a:rPr lang="en-CA" b="1" dirty="0" err="1"/>
              <a:t>glBindBuffer</a:t>
            </a:r>
            <a:r>
              <a:rPr lang="en-CA" b="1" dirty="0"/>
              <a:t>() </a:t>
            </a:r>
            <a:r>
              <a:rPr lang="en-CA" dirty="0">
                <a:sym typeface="Wingdings" panose="05000000000000000000" pitchFamily="2" charset="2"/>
              </a:rPr>
              <a:t> specifies the type of buffer we want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We’ve used this to create vertex and index (element) buffers before</a:t>
            </a:r>
          </a:p>
          <a:p>
            <a:r>
              <a:rPr lang="en-CA" dirty="0">
                <a:sym typeface="Wingdings" panose="05000000000000000000" pitchFamily="2" charset="2"/>
              </a:rPr>
              <a:t>With vertex buffers, we used </a:t>
            </a:r>
            <a:r>
              <a:rPr lang="en-CA" b="1" dirty="0" err="1">
                <a:sym typeface="Wingdings" panose="05000000000000000000" pitchFamily="2" charset="2"/>
              </a:rPr>
              <a:t>glBufferData</a:t>
            </a:r>
            <a:r>
              <a:rPr lang="en-CA" b="1" dirty="0">
                <a:sym typeface="Wingdings" panose="05000000000000000000" pitchFamily="2" charset="2"/>
              </a:rPr>
              <a:t>() </a:t>
            </a:r>
            <a:r>
              <a:rPr lang="en-CA" dirty="0">
                <a:sym typeface="Wingdings" panose="05000000000000000000" pitchFamily="2" charset="2"/>
              </a:rPr>
              <a:t>to both allocate the size AND make the initial copy of the data up to the GPU.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This was because we weren’t going to change the vertex data later (usually)</a:t>
            </a:r>
          </a:p>
          <a:p>
            <a:r>
              <a:rPr lang="en-CA" dirty="0">
                <a:sym typeface="Wingdings" panose="05000000000000000000" pitchFamily="2" charset="2"/>
              </a:rPr>
              <a:t>Here, we are updating the data all the time (at least once per frame, usually) or maybe once per object, do we call </a:t>
            </a:r>
            <a:r>
              <a:rPr lang="en-CA" b="1" dirty="0" err="1">
                <a:highlight>
                  <a:srgbClr val="FFFF00"/>
                </a:highlight>
                <a:sym typeface="Wingdings" panose="05000000000000000000" pitchFamily="2" charset="2"/>
              </a:rPr>
              <a:t>glBufferSubData</a:t>
            </a:r>
            <a:r>
              <a:rPr lang="en-CA" b="1" dirty="0">
                <a:sym typeface="Wingdings" panose="05000000000000000000" pitchFamily="2" charset="2"/>
              </a:rPr>
              <a:t>()</a:t>
            </a:r>
            <a:r>
              <a:rPr lang="en-CA" dirty="0">
                <a:sym typeface="Wingdings" panose="05000000000000000000" pitchFamily="2" charset="2"/>
              </a:rPr>
              <a:t> which will update </a:t>
            </a:r>
            <a:r>
              <a:rPr lang="en-CA" i="1" dirty="0">
                <a:sym typeface="Wingdings" panose="05000000000000000000" pitchFamily="2" charset="2"/>
              </a:rPr>
              <a:t>an existing </a:t>
            </a:r>
            <a:r>
              <a:rPr lang="en-CA" dirty="0">
                <a:sym typeface="Wingdings" panose="05000000000000000000" pitchFamily="2" charset="2"/>
              </a:rPr>
              <a:t>buffer. </a:t>
            </a:r>
          </a:p>
          <a:p>
            <a:r>
              <a:rPr lang="en-CA" dirty="0">
                <a:sym typeface="Wingdings" panose="05000000000000000000" pitchFamily="2" charset="2"/>
              </a:rPr>
              <a:t>WARNING: if you call </a:t>
            </a:r>
            <a:r>
              <a:rPr lang="en-CA" i="1" dirty="0" err="1">
                <a:sym typeface="Wingdings" panose="05000000000000000000" pitchFamily="2" charset="2"/>
              </a:rPr>
              <a:t>glBufferData</a:t>
            </a:r>
            <a:r>
              <a:rPr lang="en-CA" i="1" dirty="0">
                <a:sym typeface="Wingdings" panose="05000000000000000000" pitchFamily="2" charset="2"/>
              </a:rPr>
              <a:t>() </a:t>
            </a:r>
            <a:r>
              <a:rPr lang="en-CA" dirty="0">
                <a:sym typeface="Wingdings" panose="05000000000000000000" pitchFamily="2" charset="2"/>
              </a:rPr>
              <a:t>to “update” it will “work”, in the sense that the new data will be on the GPU, but it will </a:t>
            </a:r>
            <a:r>
              <a:rPr lang="en-CA" b="1" dirty="0">
                <a:sym typeface="Wingdings" panose="05000000000000000000" pitchFamily="2" charset="2"/>
              </a:rPr>
              <a:t>CREATE A NEW BUFFER EACH TIME.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4937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1209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Wingdings</vt:lpstr>
      <vt:lpstr>Office Theme</vt:lpstr>
      <vt:lpstr>Uniforms and Uniform Blocks</vt:lpstr>
      <vt:lpstr>Uniforms and Uniform Blocks</vt:lpstr>
      <vt:lpstr>Uniforms and Uniform Blocks</vt:lpstr>
      <vt:lpstr>Uniform Blocks (or “named uniform block”)</vt:lpstr>
      <vt:lpstr>Uniform Blocks (or “named uniform block”)</vt:lpstr>
      <vt:lpstr>Uniform Blocks (or “named uniform block”)</vt:lpstr>
      <vt:lpstr>Uniforms and Uniform Blocks</vt:lpstr>
      <vt:lpstr>Uniforms and Uniform Blocks</vt:lpstr>
      <vt:lpstr>Backed buffer for NUB</vt:lpstr>
      <vt:lpstr>Backed buffer for NUB</vt:lpstr>
      <vt:lpstr>Uniforms and Uniform Blocks</vt:lpstr>
      <vt:lpstr>Connecting the NUB to the buffer</vt:lpstr>
      <vt:lpstr>Connecting the NUB to the buffer</vt:lpstr>
      <vt:lpstr>glBindBufferRange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Uniforms and Uniform Blocks</dc:title>
  <dc:creator>Feeney, Michael</dc:creator>
  <cp:lastModifiedBy>Feeney, Michael</cp:lastModifiedBy>
  <cp:revision>4</cp:revision>
  <dcterms:created xsi:type="dcterms:W3CDTF">2024-03-11T13:10:18Z</dcterms:created>
  <dcterms:modified xsi:type="dcterms:W3CDTF">2024-03-12T17:51:30Z</dcterms:modified>
</cp:coreProperties>
</file>