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3" autoAdjust="0"/>
    <p:restoredTop sz="94660"/>
  </p:normalViewPr>
  <p:slideViewPr>
    <p:cSldViewPr>
      <p:cViewPr varScale="1">
        <p:scale>
          <a:sx n="109" d="100"/>
          <a:sy n="109" d="100"/>
        </p:scale>
        <p:origin x="71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2024-02-12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Phys &amp; Sim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/>
              <a:t>INFO6019 (Fall 2010) mfeeney@fanshawec.ca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4866501"/>
            <a:ext cx="769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50" dirty="0"/>
              <a:t>INFO6023</a:t>
            </a:r>
            <a:r>
              <a:rPr lang="en-CA" sz="1050" baseline="0" dirty="0"/>
              <a:t> – Game Algorithms &amp; Gems – Winter 2024 – mfeeney@fanshawec.ca</a:t>
            </a:r>
            <a:endParaRPr lang="en-CA" sz="10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INFO6023 – Gems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112034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Week 5: </a:t>
            </a:r>
          </a:p>
          <a:p>
            <a:pPr>
              <a:spcBef>
                <a:spcPts val="1000"/>
              </a:spcBef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 LOD (Level of Detail)</a:t>
            </a:r>
            <a:endParaRPr lang="en-CA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FBC568-FD2B-5F0F-0EB3-E5899A6AF2A0}"/>
              </a:ext>
            </a:extLst>
          </p:cNvPr>
          <p:cNvSpPr/>
          <p:nvPr/>
        </p:nvSpPr>
        <p:spPr>
          <a:xfrm>
            <a:off x="2286000" y="666750"/>
            <a:ext cx="4191000" cy="419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903ED2-B181-90DE-A784-FB182A26E580}"/>
              </a:ext>
            </a:extLst>
          </p:cNvPr>
          <p:cNvSpPr/>
          <p:nvPr/>
        </p:nvSpPr>
        <p:spPr>
          <a:xfrm>
            <a:off x="3467100" y="184785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8B96B-5593-432D-AADA-89B3E3257160}"/>
              </a:ext>
            </a:extLst>
          </p:cNvPr>
          <p:cNvSpPr/>
          <p:nvPr/>
        </p:nvSpPr>
        <p:spPr>
          <a:xfrm>
            <a:off x="4343400" y="272415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090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2643</TotalTime>
  <Words>13</Words>
  <Application>Microsoft Office PowerPoint</Application>
  <PresentationFormat>On-screen Show (16:9)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INFO6023 – Gems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127</cp:revision>
  <dcterms:created xsi:type="dcterms:W3CDTF">2006-08-16T00:00:00Z</dcterms:created>
  <dcterms:modified xsi:type="dcterms:W3CDTF">2024-02-12T15:54:38Z</dcterms:modified>
</cp:coreProperties>
</file>