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38E025-B168-7463-16DE-EC7E27F97009}"/>
              </a:ext>
            </a:extLst>
          </p:cNvPr>
          <p:cNvSpPr txBox="1"/>
          <p:nvPr/>
        </p:nvSpPr>
        <p:spPr>
          <a:xfrm>
            <a:off x="237931" y="335902"/>
            <a:ext cx="73245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451: 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= ...</a:t>
            </a:r>
          </a:p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diff = </a:t>
            </a:r>
            <a:r>
              <a:rPr lang="en-C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C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 = random * diff;</a:t>
            </a:r>
          </a:p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r;</a:t>
            </a:r>
          </a:p>
          <a:p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CA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int main()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float a = 0.0f;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float b = 10.0f;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918:	float p = </a:t>
            </a:r>
            <a:r>
              <a:rPr lang="en-CA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getRandomFloat</a:t>
            </a:r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(a, b); //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(BTW: I saved two floats)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Save a = 0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Save b = 10 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	Save return address: 918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	JMP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451</a:t>
            </a:r>
            <a:endParaRPr lang="en-CA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en-CA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CA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IP: What is the current/next instruction: 451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59214-C547-C4B7-8B6E-368ABB522E69}"/>
              </a:ext>
            </a:extLst>
          </p:cNvPr>
          <p:cNvSpPr/>
          <p:nvPr/>
        </p:nvSpPr>
        <p:spPr>
          <a:xfrm>
            <a:off x="7921690" y="335902"/>
            <a:ext cx="2230016" cy="6046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STACK</a:t>
            </a:r>
          </a:p>
          <a:p>
            <a:pPr algn="ctr"/>
            <a:r>
              <a:rPr lang="en-CA" dirty="0"/>
              <a:t>2</a:t>
            </a:r>
          </a:p>
          <a:p>
            <a:pPr algn="ctr"/>
            <a:r>
              <a:rPr lang="en-CA" dirty="0"/>
              <a:t>0</a:t>
            </a:r>
          </a:p>
          <a:p>
            <a:pPr algn="ctr"/>
            <a:r>
              <a:rPr lang="en-CA" dirty="0"/>
              <a:t>10</a:t>
            </a:r>
          </a:p>
          <a:p>
            <a:pPr algn="ctr"/>
            <a:r>
              <a:rPr lang="en-CA" dirty="0"/>
              <a:t>When done: 918</a:t>
            </a:r>
          </a:p>
          <a:p>
            <a:pPr algn="ctr"/>
            <a:r>
              <a:rPr lang="en-CA" dirty="0" err="1"/>
              <a:t>Ramdom</a:t>
            </a:r>
            <a:endParaRPr lang="en-CA" dirty="0"/>
          </a:p>
          <a:p>
            <a:pPr algn="ctr"/>
            <a:r>
              <a:rPr lang="en-CA" dirty="0"/>
              <a:t>diff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AAF87-C550-31EE-5D40-FB1BFA33501D}"/>
              </a:ext>
            </a:extLst>
          </p:cNvPr>
          <p:cNvSpPr/>
          <p:nvPr/>
        </p:nvSpPr>
        <p:spPr>
          <a:xfrm>
            <a:off x="10450285" y="111967"/>
            <a:ext cx="1427583" cy="6634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2023-09-21T14:23:50Z</dcterms:created>
  <dcterms:modified xsi:type="dcterms:W3CDTF">2023-09-21T15:02:35Z</dcterms:modified>
</cp:coreProperties>
</file>