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20:36:18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20:33:32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1403 24575,'0'0'0,"1"7"0,0 1 0,1-1 0,-1 0 0,2-1 0,4 13 0,-6-17 0,0-1 0,0 1 0,0-1 0,0 1 0,0-1 0,1 0 0,-1 1 0,0-1 0,1 0 0,-1 0 0,1 0 0,-1 0 0,1 0 0,0 0 0,-1 0 0,1-1 0,0 1 0,0-1 0,0 1 0,-1-1 0,1 0 0,0 1 0,0-1 0,0 0 0,0 0 0,-1-1 0,5 1 0,7-3 0,0 0 0,0 0 0,0-2 0,0 1 0,-1-2 0,20-10 0,75-53 0,264-224-481,-172 130 70,356-231 233,-348 271 167,390-166 0,-530 261-30,79-22 0,-113 41 235,1 2-1,0 1 1,0 2 0,58 0 0,225 9 26,269 7-369,-382-1-185,342 62-1,-459-53 335,0 3 0,-1 3 0,147 69 0,-219-88 47,-1 1 0,0 0 0,-1 1 0,0 0 0,0 1 0,-1 1 0,11 12 0,60 87 376,-75-100-419,20 34-43,-1 0-1,-3 2 0,-2 1 1,-1 1-1,-3 0 1,15 74-1,-4 18-217,10 154-1,-17-12-146,-12 1-1,-12 0 1,-13-1-1,-65 357 1,-37-69 404,63-320 0,-253 956-959,289-1141 912,-18 61-66,-67 152 0,-35-9 113,101-205 0,-4-2 0,-51 59 0,-161 176 666,190-226 270,-3-3 0,-122 96 0,121-107-745,2 3 0,-93 110-1,-283 312-190,403-441 0,1 1 0,-44 66 0,72-96 0,0 0 0,-1-1 0,-1 0 0,1-1 0,-22 13 0,-8 8 0,0 4 0,2 1 0,1 3 0,2 0 0,2 3 0,1 0 0,-39 70 0,58-86 0,-25 45 0,3 1 0,-34 98 0,41-74 0,-30 83 0,30-97 0,-27 132 0,43-161 0,-23 69 0,8-35 0,10-21-1365,11-47-5461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20:33:33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24575,'2'0'0,"-1"1"0,1-1 0,0 1 0,0-1 0,0 1 0,-1 0 0,1 0 0,0-1 0,-1 1 0,1 0 0,0 1 0,-1-1 0,1 0 0,-1 0 0,0 1 0,1-1 0,-1 0 0,2 3 0,20 35 0,-19-30 0,27 52 0,-3 1 0,25 82 0,26 139 0,-48-167 0,68 183 0,22-6 0,-104-255 0,112 219 0,-127-254 0,5 10 0,1 0 0,0-1 0,18 22 0,-24-32 0,0 0 0,0 1 0,0-1 0,1 0 0,-1 0 0,1-1 0,-1 1 0,1 0 0,0-1 0,0 0 0,-1 1 0,1-1 0,0 0 0,0 0 0,0-1 0,0 1 0,0-1 0,0 0 0,0 1 0,1-1 0,-1 0 0,0-1 0,0 1 0,6-2 0,2-2 0,1-1 0,-1 0 0,0-1 0,-1 0 0,1-1 0,12-10 0,57-57 0,-28 25 0,266-203 0,-178 147 0,387-259 0,-499 346 0,187-123 0,-181 116-1365,-4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20:34:1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20:34:13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20:36:19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20:36:22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20:36:23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3T20:36:24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7037-3B53-5538-8E21-9EA9C91DF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25431-961A-BC3D-0F65-09D5A23E1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5924-6977-D47F-6AFA-EAE5080C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889-B4F9-4BAB-9203-1DBCFD1C949F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E22EF-3231-8A56-387E-FA940A1A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7A4E-B94B-A631-E8FB-05EB903B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73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8638-37F4-AB7C-A9EA-84021460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E940B-5557-04A9-691E-1C6ED42DA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A4EE2-F17D-2DD3-4680-29692E79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889-B4F9-4BAB-9203-1DBCFD1C949F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19910-F13D-3189-112C-6B64F6C4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F4A3B-3554-97BD-8480-A257BB2E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8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1FCB5-7D23-69BD-F92A-698CA2234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A9D08-BDC1-F73D-E185-4CB179145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9942-77A9-B3DF-D8AE-3B6B3F11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889-B4F9-4BAB-9203-1DBCFD1C949F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BF00A-3E49-A796-0625-C00692C9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AD03F-480B-1CD6-D31D-3FCA5AFA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37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9A6A-0DFD-7D86-8791-0AB0AFE8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A5F3-762B-62DF-00F2-A8459BFB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73F19-2D69-D51D-5FB8-236D1BD4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889-B4F9-4BAB-9203-1DBCFD1C949F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457F-5443-A90E-05EF-EA139B23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3AB0-D4C5-71B9-2710-AD564279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92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5BAC-7794-2DAA-9B0E-B1FA29F6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E3B28-2F24-8B59-F357-5535F453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C308-1F02-83E4-8DDD-5BAEA33F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889-B4F9-4BAB-9203-1DBCFD1C949F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0977E-4236-9891-EC37-2ABA659D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160C-39C8-E263-EB5C-BEDEDABC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487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0AE6-76BE-8273-E42C-8200EC77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222F-47E8-1FBA-9654-61E8D7891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58511-6406-2F95-EA72-132D28AB8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A834B-CB3F-EB83-33C2-548556D9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889-B4F9-4BAB-9203-1DBCFD1C949F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55442-B8D3-FAA4-F65A-DE7C00B0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88DB9-FA64-596D-7825-7EBF6216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17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0FDB-F7A2-5B1C-104B-E7376ED5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35D55-5FD6-D01E-A46A-89F2AC73D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1F4AE-443E-6F7B-3B17-9591A7B52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B967C-ECA5-136D-597D-6F843F94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E5750-8A2B-5F5C-A66B-DD60A191B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AB999-4C37-C5DD-AE65-9F5694E3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889-B4F9-4BAB-9203-1DBCFD1C949F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4172B-ABE2-E840-5C9F-787E4E65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4C5E8-7F79-10AC-E5E8-27B24B6F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6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B86D-8C38-6AFA-ADD4-7F0C6213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7FFDB-681E-644F-443A-F88728AA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889-B4F9-4BAB-9203-1DBCFD1C949F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1B650-57ED-0D67-478F-76482FA7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67DE7-B79A-1D83-00F6-8448BA74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59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66321-8A10-C182-DB6A-F21A9A62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889-B4F9-4BAB-9203-1DBCFD1C949F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F309C-EC9E-3B09-9C5C-AD66ABF6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7875F-0DE4-F9AE-FE84-C60E4A74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96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DAD7-433F-F190-2850-B6F8B5D8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92FF-1981-686D-6735-0EE59CA78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3CB56-662C-93C6-D1AF-CFE788975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F55B0-B943-B222-225D-A8B619ED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889-B4F9-4BAB-9203-1DBCFD1C949F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27D7C-F892-27A7-2ED6-63698539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2400A-E02F-DAA4-FF0A-663B8548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96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64A6-5BE9-576A-599D-3405F7F1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A7FE2-13F8-4237-BDFE-1406337D4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D9C6B-8A3E-80DE-DAEA-7E5F9141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FF55D-ABB0-793F-3C65-EF088744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889-B4F9-4BAB-9203-1DBCFD1C949F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C7E8D-E98A-BA2E-9B8C-5E203DD4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270A0-203D-2111-0F88-C51441A0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20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898BC-C861-2E8B-0CCE-C9829CDB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9B985-A26C-63A0-F27A-F74C9485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4A59B-0724-FEC0-5E06-F53845346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2889-B4F9-4BAB-9203-1DBCFD1C949F}" type="datetimeFigureOut">
              <a:rPr lang="en-CA" smtClean="0"/>
              <a:t>2024-02-01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F0A0D-2CC1-1813-7AD6-87FC8F528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6ED23-A857-8412-3308-7F0A9AC90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8526-332A-4F01-8982-C07D91014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48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image" Target="../media/image2.png"/><Relationship Id="rId10" Type="http://schemas.openxmlformats.org/officeDocument/2006/relationships/customXml" Target="../ink/ink6.xml"/><Relationship Id="rId4" Type="http://schemas.openxmlformats.org/officeDocument/2006/relationships/customXml" Target="../ink/ink2.xml"/><Relationship Id="rId9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9FC5-03B0-2A09-2AC0-D5956157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Deferred rendering,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6B85-681D-7476-1EB9-CBB99862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57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72B375-F8A7-6CC3-EB79-2633762CFC2E}"/>
              </a:ext>
            </a:extLst>
          </p:cNvPr>
          <p:cNvSpPr/>
          <p:nvPr/>
        </p:nvSpPr>
        <p:spPr>
          <a:xfrm>
            <a:off x="5279571" y="304800"/>
            <a:ext cx="5889172" cy="56170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</a:rPr>
              <a:t>FBO</a:t>
            </a: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79CD26-5D33-1713-6AE3-E266F8DE4EF0}"/>
              </a:ext>
            </a:extLst>
          </p:cNvPr>
          <p:cNvSpPr/>
          <p:nvPr/>
        </p:nvSpPr>
        <p:spPr>
          <a:xfrm>
            <a:off x="576943" y="1926771"/>
            <a:ext cx="2819400" cy="1719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OpenGL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C39FD-0879-82C0-AEBB-0AF6AE49EABF}"/>
              </a:ext>
            </a:extLst>
          </p:cNvPr>
          <p:cNvSpPr/>
          <p:nvPr/>
        </p:nvSpPr>
        <p:spPr>
          <a:xfrm>
            <a:off x="5780315" y="1349828"/>
            <a:ext cx="4887686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Color buffer (2D Array)</a:t>
            </a:r>
          </a:p>
          <a:p>
            <a:pPr algn="ctr"/>
            <a:r>
              <a:rPr lang="en-CA" dirty="0"/>
              <a:t>RGBA8</a:t>
            </a:r>
          </a:p>
          <a:p>
            <a:pPr algn="ctr"/>
            <a:r>
              <a:rPr lang="en-CA" dirty="0"/>
              <a:t>(8 bits/pixel = 32 bits)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Can have up to 8 of these COLOR buffers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148E5-0E11-428D-E0D4-1AA290C46801}"/>
              </a:ext>
            </a:extLst>
          </p:cNvPr>
          <p:cNvSpPr/>
          <p:nvPr/>
        </p:nvSpPr>
        <p:spPr>
          <a:xfrm>
            <a:off x="5780315" y="3526971"/>
            <a:ext cx="4887686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Depth buffer </a:t>
            </a:r>
            <a:r>
              <a:rPr lang="en-CA" dirty="0"/>
              <a:t>(2D Array)</a:t>
            </a:r>
          </a:p>
          <a:p>
            <a:pPr algn="ctr"/>
            <a:r>
              <a:rPr lang="en-CA" dirty="0"/>
              <a:t>(common depth = 24 bits)</a:t>
            </a:r>
          </a:p>
          <a:p>
            <a:pPr algn="ctr"/>
            <a:r>
              <a:rPr lang="en-CA" dirty="0"/>
              <a:t>(stencil = 8 bit)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B56AD9-14A0-BCC1-2712-A4DF28CE23F9}"/>
              </a:ext>
            </a:extLst>
          </p:cNvPr>
          <p:cNvSpPr/>
          <p:nvPr/>
        </p:nvSpPr>
        <p:spPr>
          <a:xfrm>
            <a:off x="3461657" y="2471057"/>
            <a:ext cx="2057400" cy="957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58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72B375-F8A7-6CC3-EB79-2633762CFC2E}"/>
              </a:ext>
            </a:extLst>
          </p:cNvPr>
          <p:cNvSpPr/>
          <p:nvPr/>
        </p:nvSpPr>
        <p:spPr>
          <a:xfrm>
            <a:off x="5279571" y="304800"/>
            <a:ext cx="5889172" cy="56170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</a:rPr>
              <a:t>FBO</a:t>
            </a: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79CD26-5D33-1713-6AE3-E266F8DE4EF0}"/>
              </a:ext>
            </a:extLst>
          </p:cNvPr>
          <p:cNvSpPr/>
          <p:nvPr/>
        </p:nvSpPr>
        <p:spPr>
          <a:xfrm>
            <a:off x="576943" y="1926771"/>
            <a:ext cx="2819400" cy="1719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OpenGL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C39FD-0879-82C0-AEBB-0AF6AE49EABF}"/>
              </a:ext>
            </a:extLst>
          </p:cNvPr>
          <p:cNvSpPr/>
          <p:nvPr/>
        </p:nvSpPr>
        <p:spPr>
          <a:xfrm>
            <a:off x="5900057" y="1186541"/>
            <a:ext cx="4887686" cy="83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Color buffer (2D Array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148E5-0E11-428D-E0D4-1AA290C46801}"/>
              </a:ext>
            </a:extLst>
          </p:cNvPr>
          <p:cNvSpPr/>
          <p:nvPr/>
        </p:nvSpPr>
        <p:spPr>
          <a:xfrm>
            <a:off x="5780315" y="4299857"/>
            <a:ext cx="4887686" cy="120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Depth buffer </a:t>
            </a:r>
            <a:r>
              <a:rPr lang="en-CA" dirty="0"/>
              <a:t>(2D Array)</a:t>
            </a:r>
          </a:p>
          <a:p>
            <a:pPr algn="ctr"/>
            <a:r>
              <a:rPr lang="en-CA" dirty="0"/>
              <a:t>(common depth = 24 bits)</a:t>
            </a:r>
          </a:p>
          <a:p>
            <a:pPr algn="ctr"/>
            <a:r>
              <a:rPr lang="en-CA" dirty="0"/>
              <a:t>(stencil = 8 bit)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B56AD9-14A0-BCC1-2712-A4DF28CE23F9}"/>
              </a:ext>
            </a:extLst>
          </p:cNvPr>
          <p:cNvSpPr/>
          <p:nvPr/>
        </p:nvSpPr>
        <p:spPr>
          <a:xfrm>
            <a:off x="3461657" y="2471057"/>
            <a:ext cx="2057400" cy="957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2BAA29-32C2-DF4D-3A94-FF5C117E55CF}"/>
              </a:ext>
            </a:extLst>
          </p:cNvPr>
          <p:cNvSpPr/>
          <p:nvPr/>
        </p:nvSpPr>
        <p:spPr>
          <a:xfrm>
            <a:off x="5900057" y="2111826"/>
            <a:ext cx="4887686" cy="83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Color buffer (2D Array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161835-A8F5-E5C9-AC54-3D2455A5947B}"/>
              </a:ext>
            </a:extLst>
          </p:cNvPr>
          <p:cNvSpPr/>
          <p:nvPr/>
        </p:nvSpPr>
        <p:spPr>
          <a:xfrm>
            <a:off x="5900057" y="3020781"/>
            <a:ext cx="4887686" cy="838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Color buffer (2D Array</a:t>
            </a:r>
          </a:p>
        </p:txBody>
      </p:sp>
    </p:spTree>
    <p:extLst>
      <p:ext uri="{BB962C8B-B14F-4D97-AF65-F5344CB8AC3E}">
        <p14:creationId xmlns:p14="http://schemas.microsoft.com/office/powerpoint/2010/main" val="189230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72B375-F8A7-6CC3-EB79-2633762CFC2E}"/>
              </a:ext>
            </a:extLst>
          </p:cNvPr>
          <p:cNvSpPr/>
          <p:nvPr/>
        </p:nvSpPr>
        <p:spPr>
          <a:xfrm>
            <a:off x="5279572" y="250371"/>
            <a:ext cx="5889172" cy="56170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</a:rPr>
              <a:t>FBO</a:t>
            </a: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C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79CD26-5D33-1713-6AE3-E266F8DE4EF0}"/>
              </a:ext>
            </a:extLst>
          </p:cNvPr>
          <p:cNvSpPr/>
          <p:nvPr/>
        </p:nvSpPr>
        <p:spPr>
          <a:xfrm>
            <a:off x="642257" y="2090056"/>
            <a:ext cx="2819400" cy="1719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OpenGL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C39FD-0879-82C0-AEBB-0AF6AE49EABF}"/>
              </a:ext>
            </a:extLst>
          </p:cNvPr>
          <p:cNvSpPr/>
          <p:nvPr/>
        </p:nvSpPr>
        <p:spPr>
          <a:xfrm>
            <a:off x="5780315" y="1349828"/>
            <a:ext cx="4887686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Color buffer (2D Array)</a:t>
            </a:r>
          </a:p>
          <a:p>
            <a:pPr algn="ctr"/>
            <a:r>
              <a:rPr lang="en-CA" dirty="0"/>
              <a:t>RGBA8</a:t>
            </a:r>
          </a:p>
          <a:p>
            <a:pPr algn="ctr"/>
            <a:r>
              <a:rPr lang="en-CA" dirty="0"/>
              <a:t>(8 bits/pixel = 32 bi</a:t>
            </a:r>
          </a:p>
          <a:p>
            <a:pPr algn="ctr"/>
            <a:r>
              <a:rPr lang="en-CA" dirty="0"/>
              <a:t>Can have up to 8 of these COLOR buffer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148E5-0E11-428D-E0D4-1AA290C46801}"/>
              </a:ext>
            </a:extLst>
          </p:cNvPr>
          <p:cNvSpPr/>
          <p:nvPr/>
        </p:nvSpPr>
        <p:spPr>
          <a:xfrm>
            <a:off x="5780315" y="3526971"/>
            <a:ext cx="4887686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Depth buffer </a:t>
            </a:r>
            <a:r>
              <a:rPr lang="en-CA" dirty="0"/>
              <a:t>(2D Array)</a:t>
            </a:r>
          </a:p>
          <a:p>
            <a:pPr algn="ctr"/>
            <a:r>
              <a:rPr lang="en-CA" dirty="0"/>
              <a:t>(common depth = 24 bits)</a:t>
            </a:r>
          </a:p>
          <a:p>
            <a:pPr algn="ctr"/>
            <a:r>
              <a:rPr lang="en-CA" dirty="0"/>
              <a:t>(stencil = 8 bit)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B56AD9-14A0-BCC1-2712-A4DF28CE23F9}"/>
              </a:ext>
            </a:extLst>
          </p:cNvPr>
          <p:cNvSpPr/>
          <p:nvPr/>
        </p:nvSpPr>
        <p:spPr>
          <a:xfrm>
            <a:off x="3461657" y="2471057"/>
            <a:ext cx="2057400" cy="957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39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79CD26-5D33-1713-6AE3-E266F8DE4EF0}"/>
              </a:ext>
            </a:extLst>
          </p:cNvPr>
          <p:cNvSpPr/>
          <p:nvPr/>
        </p:nvSpPr>
        <p:spPr>
          <a:xfrm>
            <a:off x="707571" y="4368995"/>
            <a:ext cx="2819400" cy="1719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OpenGL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ABAFEF-0A1C-169A-1F62-A9C9561C0F1F}"/>
              </a:ext>
            </a:extLst>
          </p:cNvPr>
          <p:cNvGrpSpPr/>
          <p:nvPr/>
        </p:nvGrpSpPr>
        <p:grpSpPr>
          <a:xfrm>
            <a:off x="2133598" y="261258"/>
            <a:ext cx="3450773" cy="3291310"/>
            <a:chOff x="5279572" y="783772"/>
            <a:chExt cx="3450773" cy="329131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372B375-F8A7-6CC3-EB79-2633762CFC2E}"/>
                </a:ext>
              </a:extLst>
            </p:cNvPr>
            <p:cNvSpPr/>
            <p:nvPr/>
          </p:nvSpPr>
          <p:spPr>
            <a:xfrm>
              <a:off x="5279572" y="783772"/>
              <a:ext cx="3450773" cy="32913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4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bg2">
                      <a:lumMod val="10000"/>
                    </a:schemeClr>
                  </a:solidFill>
                </a:rPr>
                <a:t>FBO</a:t>
              </a:r>
            </a:p>
            <a:p>
              <a:pPr algn="ctr"/>
              <a:endParaRPr lang="en-C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C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C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C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C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C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C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C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C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/>
              <a:endParaRPr lang="en-C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7C39FD-0879-82C0-AEBB-0AF6AE49EABF}"/>
                </a:ext>
              </a:extLst>
            </p:cNvPr>
            <p:cNvSpPr/>
            <p:nvPr/>
          </p:nvSpPr>
          <p:spPr>
            <a:xfrm>
              <a:off x="5780316" y="1349828"/>
              <a:ext cx="2623115" cy="9430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Color buffer (2D Array)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1148E5-0E11-428D-E0D4-1AA290C46801}"/>
                </a:ext>
              </a:extLst>
            </p:cNvPr>
            <p:cNvSpPr/>
            <p:nvPr/>
          </p:nvSpPr>
          <p:spPr>
            <a:xfrm>
              <a:off x="5758544" y="2471057"/>
              <a:ext cx="2656114" cy="8055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/>
                <a:t>Depth buffer </a:t>
              </a:r>
              <a:r>
                <a:rPr lang="en-CA" dirty="0"/>
                <a:t>(2D Array)</a:t>
              </a:r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B56AD9-14A0-BCC1-2712-A4DF28CE23F9}"/>
              </a:ext>
            </a:extLst>
          </p:cNvPr>
          <p:cNvSpPr/>
          <p:nvPr/>
        </p:nvSpPr>
        <p:spPr>
          <a:xfrm>
            <a:off x="3526971" y="4818317"/>
            <a:ext cx="4278086" cy="957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2A6A22-990B-7DA9-296E-6E4255DF0499}"/>
              </a:ext>
            </a:extLst>
          </p:cNvPr>
          <p:cNvSpPr/>
          <p:nvPr/>
        </p:nvSpPr>
        <p:spPr>
          <a:xfrm>
            <a:off x="7881257" y="3984171"/>
            <a:ext cx="3603172" cy="1142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Color buffer (2D Array)</a:t>
            </a:r>
          </a:p>
          <a:p>
            <a:pPr algn="ctr"/>
            <a:r>
              <a:rPr lang="en-CA" sz="2000" dirty="0"/>
              <a:t>RGBA8</a:t>
            </a:r>
          </a:p>
          <a:p>
            <a:pPr algn="ctr"/>
            <a:r>
              <a:rPr lang="en-CA" sz="2000" dirty="0"/>
              <a:t>(8 bits/pixel = 32 bits)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E032DA-998E-5C55-1DC9-315288870F8F}"/>
              </a:ext>
            </a:extLst>
          </p:cNvPr>
          <p:cNvSpPr/>
          <p:nvPr/>
        </p:nvSpPr>
        <p:spPr>
          <a:xfrm>
            <a:off x="7881257" y="5301343"/>
            <a:ext cx="3603172" cy="1142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Depth buffer </a:t>
            </a:r>
            <a:r>
              <a:rPr lang="en-CA" sz="2000" dirty="0"/>
              <a:t>(2D Array)</a:t>
            </a:r>
          </a:p>
          <a:p>
            <a:pPr algn="ctr"/>
            <a:r>
              <a:rPr lang="en-CA" sz="2000" dirty="0"/>
              <a:t>(common depth = 24 bits)</a:t>
            </a:r>
          </a:p>
          <a:p>
            <a:pPr algn="ctr"/>
            <a:r>
              <a:rPr lang="en-CA" sz="2000" dirty="0"/>
              <a:t>(stencil = 8 bit)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4074A8-8CEA-0F3D-AAE8-CB60BD9CCF18}"/>
              </a:ext>
            </a:extLst>
          </p:cNvPr>
          <p:cNvSpPr/>
          <p:nvPr/>
        </p:nvSpPr>
        <p:spPr>
          <a:xfrm>
            <a:off x="4713514" y="4191000"/>
            <a:ext cx="2296886" cy="18979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Render an object with the FBO as the texture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981AF48-5C27-630C-373C-18B1FFA5B562}"/>
                  </a:ext>
                </a:extLst>
              </p14:cNvPr>
              <p14:cNvContentPartPr/>
              <p14:nvPr/>
            </p14:nvContentPartPr>
            <p14:xfrm>
              <a:off x="5866937" y="498588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981AF48-5C27-630C-373C-18B1FFA5B5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8297" y="49768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23D8A91-F9D7-C4A3-4C17-808B9CD0E8BD}"/>
              </a:ext>
            </a:extLst>
          </p:cNvPr>
          <p:cNvGrpSpPr/>
          <p:nvPr/>
        </p:nvGrpSpPr>
        <p:grpSpPr>
          <a:xfrm>
            <a:off x="5257457" y="1193280"/>
            <a:ext cx="2098800" cy="3422520"/>
            <a:chOff x="5257457" y="1193280"/>
            <a:chExt cx="2098800" cy="342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7F3783-77E8-3719-1267-2FF8CC73432D}"/>
                    </a:ext>
                  </a:extLst>
                </p14:cNvPr>
                <p14:cNvContentPartPr/>
                <p14:nvPr/>
              </p14:nvContentPartPr>
              <p14:xfrm>
                <a:off x="5464817" y="1193280"/>
                <a:ext cx="1891440" cy="3368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7F3783-77E8-3719-1267-2FF8CC7343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55817" y="1184280"/>
                  <a:ext cx="1909080" cy="33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0E6B2F-D215-29AD-7F02-BD34D2842FB4}"/>
                    </a:ext>
                  </a:extLst>
                </p14:cNvPr>
                <p14:cNvContentPartPr/>
                <p14:nvPr/>
              </p14:nvContentPartPr>
              <p14:xfrm>
                <a:off x="5921297" y="3940440"/>
                <a:ext cx="823320" cy="620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0E6B2F-D215-29AD-7F02-BD34D2842F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12657" y="3931440"/>
                  <a:ext cx="84096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675F90D-2318-7AFD-A84B-F3F77EA74DAE}"/>
                    </a:ext>
                  </a:extLst>
                </p14:cNvPr>
                <p14:cNvContentPartPr/>
                <p14:nvPr/>
              </p14:nvContentPartPr>
              <p14:xfrm>
                <a:off x="5681897" y="454992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675F90D-2318-7AFD-A84B-F3F77EA74DA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73257" y="4541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5EF94C2-A015-109B-1EF6-EFB3C2247295}"/>
                    </a:ext>
                  </a:extLst>
                </p14:cNvPr>
                <p14:cNvContentPartPr/>
                <p14:nvPr/>
              </p14:nvContentPartPr>
              <p14:xfrm>
                <a:off x="5453657" y="437604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5EF94C2-A015-109B-1EF6-EFB3C22472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44657" y="4367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411349-62A5-2F7C-E16B-2676DFBC1038}"/>
                    </a:ext>
                  </a:extLst>
                </p14:cNvPr>
                <p14:cNvContentPartPr/>
                <p14:nvPr/>
              </p14:nvContentPartPr>
              <p14:xfrm>
                <a:off x="5257457" y="461544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411349-62A5-2F7C-E16B-2676DFBC10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48457" y="4606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90259CD-44DE-295B-0FFE-2A95F2FE5BD8}"/>
                  </a:ext>
                </a:extLst>
              </p14:cNvPr>
              <p14:cNvContentPartPr/>
              <p14:nvPr/>
            </p14:nvContentPartPr>
            <p14:xfrm>
              <a:off x="8305577" y="65300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90259CD-44DE-295B-0FFE-2A95F2FE5B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6577" y="6440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074D846-EF0E-FE19-8DDC-41DF5ED84D75}"/>
                  </a:ext>
                </a:extLst>
              </p14:cNvPr>
              <p14:cNvContentPartPr/>
              <p14:nvPr/>
            </p14:nvContentPartPr>
            <p14:xfrm>
              <a:off x="5420897" y="192668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074D846-EF0E-FE19-8DDC-41DF5ED84D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1897" y="191768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DA7E60-A6CC-287D-6906-8CBA0BF6718F}"/>
                  </a:ext>
                </a:extLst>
              </p14:cNvPr>
              <p14:cNvContentPartPr/>
              <p14:nvPr/>
            </p14:nvContentPartPr>
            <p14:xfrm>
              <a:off x="4451777" y="122972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DA7E60-A6CC-287D-6906-8CBA0BF671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3137" y="122108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47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190</Words>
  <Application>Microsoft Office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Deferred rendering, part 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4</cp:revision>
  <dcterms:created xsi:type="dcterms:W3CDTF">2023-01-17T19:11:01Z</dcterms:created>
  <dcterms:modified xsi:type="dcterms:W3CDTF">2024-02-01T19:03:14Z</dcterms:modified>
</cp:coreProperties>
</file>